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9" r:id="rId2"/>
    <p:sldId id="258" r:id="rId3"/>
    <p:sldId id="260" r:id="rId4"/>
  </p:sldIdLst>
  <p:sldSz cx="30492700" cy="42984738"/>
  <p:notesSz cx="6858000" cy="9144000"/>
  <p:defaultTextStyle>
    <a:defPPr>
      <a:defRPr lang="en-US"/>
    </a:defPPr>
    <a:lvl1pPr marL="0" algn="l" defTabSz="3526763" rtl="0" eaLnBrk="1" latinLnBrk="0" hangingPunct="1">
      <a:defRPr sz="6943" kern="1200">
        <a:solidFill>
          <a:schemeClr val="tx1"/>
        </a:solidFill>
        <a:latin typeface="+mn-lt"/>
        <a:ea typeface="+mn-ea"/>
        <a:cs typeface="+mn-cs"/>
      </a:defRPr>
    </a:lvl1pPr>
    <a:lvl2pPr marL="1763382" algn="l" defTabSz="3526763" rtl="0" eaLnBrk="1" latinLnBrk="0" hangingPunct="1">
      <a:defRPr sz="6943" kern="1200">
        <a:solidFill>
          <a:schemeClr val="tx1"/>
        </a:solidFill>
        <a:latin typeface="+mn-lt"/>
        <a:ea typeface="+mn-ea"/>
        <a:cs typeface="+mn-cs"/>
      </a:defRPr>
    </a:lvl2pPr>
    <a:lvl3pPr marL="3526763" algn="l" defTabSz="3526763" rtl="0" eaLnBrk="1" latinLnBrk="0" hangingPunct="1">
      <a:defRPr sz="6943" kern="1200">
        <a:solidFill>
          <a:schemeClr val="tx1"/>
        </a:solidFill>
        <a:latin typeface="+mn-lt"/>
        <a:ea typeface="+mn-ea"/>
        <a:cs typeface="+mn-cs"/>
      </a:defRPr>
    </a:lvl3pPr>
    <a:lvl4pPr marL="5290145" algn="l" defTabSz="3526763" rtl="0" eaLnBrk="1" latinLnBrk="0" hangingPunct="1">
      <a:defRPr sz="6943" kern="1200">
        <a:solidFill>
          <a:schemeClr val="tx1"/>
        </a:solidFill>
        <a:latin typeface="+mn-lt"/>
        <a:ea typeface="+mn-ea"/>
        <a:cs typeface="+mn-cs"/>
      </a:defRPr>
    </a:lvl4pPr>
    <a:lvl5pPr marL="7053526" algn="l" defTabSz="3526763" rtl="0" eaLnBrk="1" latinLnBrk="0" hangingPunct="1">
      <a:defRPr sz="6943" kern="1200">
        <a:solidFill>
          <a:schemeClr val="tx1"/>
        </a:solidFill>
        <a:latin typeface="+mn-lt"/>
        <a:ea typeface="+mn-ea"/>
        <a:cs typeface="+mn-cs"/>
      </a:defRPr>
    </a:lvl5pPr>
    <a:lvl6pPr marL="8816908" algn="l" defTabSz="3526763" rtl="0" eaLnBrk="1" latinLnBrk="0" hangingPunct="1">
      <a:defRPr sz="6943" kern="1200">
        <a:solidFill>
          <a:schemeClr val="tx1"/>
        </a:solidFill>
        <a:latin typeface="+mn-lt"/>
        <a:ea typeface="+mn-ea"/>
        <a:cs typeface="+mn-cs"/>
      </a:defRPr>
    </a:lvl6pPr>
    <a:lvl7pPr marL="10580290" algn="l" defTabSz="3526763" rtl="0" eaLnBrk="1" latinLnBrk="0" hangingPunct="1">
      <a:defRPr sz="6943" kern="1200">
        <a:solidFill>
          <a:schemeClr val="tx1"/>
        </a:solidFill>
        <a:latin typeface="+mn-lt"/>
        <a:ea typeface="+mn-ea"/>
        <a:cs typeface="+mn-cs"/>
      </a:defRPr>
    </a:lvl7pPr>
    <a:lvl8pPr marL="12343671" algn="l" defTabSz="3526763" rtl="0" eaLnBrk="1" latinLnBrk="0" hangingPunct="1">
      <a:defRPr sz="6943" kern="1200">
        <a:solidFill>
          <a:schemeClr val="tx1"/>
        </a:solidFill>
        <a:latin typeface="+mn-lt"/>
        <a:ea typeface="+mn-ea"/>
        <a:cs typeface="+mn-cs"/>
      </a:defRPr>
    </a:lvl8pPr>
    <a:lvl9pPr marL="14107053" algn="l" defTabSz="3526763" rtl="0" eaLnBrk="1" latinLnBrk="0" hangingPunct="1">
      <a:defRPr sz="69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2CA8"/>
    <a:srgbClr val="0C3296"/>
    <a:srgbClr val="3255B3"/>
    <a:srgbClr val="001BA1"/>
    <a:srgbClr val="0015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>
        <p:scale>
          <a:sx n="27" d="100"/>
          <a:sy n="27" d="100"/>
        </p:scale>
        <p:origin x="378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139616B-40B6-CEDE-83A6-E34D98DD61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F4A525-5536-61ED-1ACC-2506D46576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BE9148-93C3-48CE-8D2D-3A1DBA72C594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26C20B-2366-3533-6BA1-4F125BFA4A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DEA7F3-BFF7-7EC0-6405-7D83AF5A9E2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15058-94A8-447E-BA85-C7FA17AC29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079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E528A9-FE38-4EEE-9BFD-D6482F066D6A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3625" y="1143000"/>
            <a:ext cx="21907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08BB7-6696-4194-8156-DC9B534731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02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82248" rtl="0" eaLnBrk="1" latinLnBrk="0" hangingPunct="1">
      <a:defRPr sz="1289" kern="1200">
        <a:solidFill>
          <a:schemeClr val="tx1"/>
        </a:solidFill>
        <a:latin typeface="+mn-lt"/>
        <a:ea typeface="+mn-ea"/>
        <a:cs typeface="+mn-cs"/>
      </a:defRPr>
    </a:lvl1pPr>
    <a:lvl2pPr marL="491124" algn="l" defTabSz="982248" rtl="0" eaLnBrk="1" latinLnBrk="0" hangingPunct="1">
      <a:defRPr sz="1289" kern="1200">
        <a:solidFill>
          <a:schemeClr val="tx1"/>
        </a:solidFill>
        <a:latin typeface="+mn-lt"/>
        <a:ea typeface="+mn-ea"/>
        <a:cs typeface="+mn-cs"/>
      </a:defRPr>
    </a:lvl2pPr>
    <a:lvl3pPr marL="982248" algn="l" defTabSz="982248" rtl="0" eaLnBrk="1" latinLnBrk="0" hangingPunct="1">
      <a:defRPr sz="1289" kern="1200">
        <a:solidFill>
          <a:schemeClr val="tx1"/>
        </a:solidFill>
        <a:latin typeface="+mn-lt"/>
        <a:ea typeface="+mn-ea"/>
        <a:cs typeface="+mn-cs"/>
      </a:defRPr>
    </a:lvl3pPr>
    <a:lvl4pPr marL="1473373" algn="l" defTabSz="982248" rtl="0" eaLnBrk="1" latinLnBrk="0" hangingPunct="1">
      <a:defRPr sz="1289" kern="1200">
        <a:solidFill>
          <a:schemeClr val="tx1"/>
        </a:solidFill>
        <a:latin typeface="+mn-lt"/>
        <a:ea typeface="+mn-ea"/>
        <a:cs typeface="+mn-cs"/>
      </a:defRPr>
    </a:lvl4pPr>
    <a:lvl5pPr marL="1964497" algn="l" defTabSz="982248" rtl="0" eaLnBrk="1" latinLnBrk="0" hangingPunct="1">
      <a:defRPr sz="1289" kern="1200">
        <a:solidFill>
          <a:schemeClr val="tx1"/>
        </a:solidFill>
        <a:latin typeface="+mn-lt"/>
        <a:ea typeface="+mn-ea"/>
        <a:cs typeface="+mn-cs"/>
      </a:defRPr>
    </a:lvl5pPr>
    <a:lvl6pPr marL="2455621" algn="l" defTabSz="982248" rtl="0" eaLnBrk="1" latinLnBrk="0" hangingPunct="1">
      <a:defRPr sz="1289" kern="1200">
        <a:solidFill>
          <a:schemeClr val="tx1"/>
        </a:solidFill>
        <a:latin typeface="+mn-lt"/>
        <a:ea typeface="+mn-ea"/>
        <a:cs typeface="+mn-cs"/>
      </a:defRPr>
    </a:lvl6pPr>
    <a:lvl7pPr marL="2946745" algn="l" defTabSz="982248" rtl="0" eaLnBrk="1" latinLnBrk="0" hangingPunct="1">
      <a:defRPr sz="1289" kern="1200">
        <a:solidFill>
          <a:schemeClr val="tx1"/>
        </a:solidFill>
        <a:latin typeface="+mn-lt"/>
        <a:ea typeface="+mn-ea"/>
        <a:cs typeface="+mn-cs"/>
      </a:defRPr>
    </a:lvl7pPr>
    <a:lvl8pPr marL="3437870" algn="l" defTabSz="982248" rtl="0" eaLnBrk="1" latinLnBrk="0" hangingPunct="1">
      <a:defRPr sz="1289" kern="1200">
        <a:solidFill>
          <a:schemeClr val="tx1"/>
        </a:solidFill>
        <a:latin typeface="+mn-lt"/>
        <a:ea typeface="+mn-ea"/>
        <a:cs typeface="+mn-cs"/>
      </a:defRPr>
    </a:lvl8pPr>
    <a:lvl9pPr marL="3928994" algn="l" defTabSz="982248" rtl="0" eaLnBrk="1" latinLnBrk="0" hangingPunct="1">
      <a:defRPr sz="128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7B6EB-82BD-3D44-421E-82C7CDC622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1588" y="7034774"/>
            <a:ext cx="22869525" cy="1496505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A7510C-3038-A79C-B2F6-28D71FD6D7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1588" y="22576941"/>
            <a:ext cx="22869525" cy="103780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Clique para editar o estilo do subtítulo do Modelo Global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6E80FE-8C18-0C63-643A-7DBBC325C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E1F4-4503-421A-A90F-48913BE79703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72363-AD7B-1C0E-AEFA-257692820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56FDB-7D38-BF68-2A06-C5848EA49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5588-091B-4F7D-94E6-4F17109403F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825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254CB-C1A4-CF9A-7E2F-BE19AFB79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D4476E-658B-3F92-58F5-31CC0446E5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9DA77E-4FD7-E95E-C378-6904BEACB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E1F4-4503-421A-A90F-48913BE79703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E1ECD-FD50-F5AE-69F0-F0AD04151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1A804-D37E-C93B-409F-E4F038719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5588-091B-4F7D-94E6-4F17109403F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6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B59899-C565-B950-6121-8EF50D317C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1821338" y="2288539"/>
            <a:ext cx="6574989" cy="36427579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35CD4C-E266-0DBD-9A41-4E553F4D25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096373" y="2288539"/>
            <a:ext cx="19343807" cy="36427579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6D5AA-B112-F9EA-07F5-112903B86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E1F4-4503-421A-A90F-48913BE79703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2F530-57AF-0964-62A3-23876CCC6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4153C-D5E0-EB43-1D46-D0B3FF583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5588-091B-4F7D-94E6-4F17109403F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887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7A4A1-29DE-194F-EE77-585508B40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DF3AB-2FAD-8E9A-3163-462DC7AE2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A2B7D1-877C-3240-F89E-528C7549D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E1F4-4503-421A-A90F-48913BE79703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9226BB-7E19-A366-4450-3A9B582B4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FA809-BFAF-6E91-7EA7-32F274BA1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5588-091B-4F7D-94E6-4F17109403F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820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C1C1B-F765-CE98-A723-A86BE8C90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492" y="10716341"/>
            <a:ext cx="26299954" cy="1788045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DB08B3-BA60-3629-0E13-D3469D27EB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0492" y="28765950"/>
            <a:ext cx="26299954" cy="940290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219971-1E9D-4A0C-ACAB-5406FB373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E1F4-4503-421A-A90F-48913BE79703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3BB82-3768-A84B-BE24-B3684C94E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D740E-4047-A3EA-08D9-82E235BAA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5588-091B-4F7D-94E6-4F17109403F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57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07D4E-F384-28F4-DC6B-75BE347A4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65C86-5A3B-A1B8-F0CA-5934BBC928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96373" y="11442696"/>
            <a:ext cx="12959398" cy="27273422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FF249C-D3BA-49F6-5D3E-BDF680E56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436930" y="11442696"/>
            <a:ext cx="12959398" cy="27273422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746F5-71A2-9888-DE0E-F0799D4F2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E1F4-4503-421A-A90F-48913BE79703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345463-BAE2-F2F9-91B5-966CC94BC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ECA0A0-EF38-9BBE-6880-87F78D216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5588-091B-4F7D-94E6-4F17109403F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14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97E61-921C-2A8D-02B2-09B2B21BC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0345" y="2288542"/>
            <a:ext cx="26299954" cy="8308396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BE0AD1-BC44-3884-6091-549D932E6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00346" y="10537234"/>
            <a:ext cx="12899841" cy="5164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772369-B597-F31F-0C46-E3BFA26EA5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00346" y="15701371"/>
            <a:ext cx="12899841" cy="23094349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F97870-7714-2940-DF89-61D9632EA5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5436929" y="10537234"/>
            <a:ext cx="12963369" cy="5164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B60883-C52E-61EA-BCB1-10C972C37E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5436929" y="15701371"/>
            <a:ext cx="12963369" cy="23094349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04C291-7997-27AF-F544-D36B96117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E1F4-4503-421A-A90F-48913BE79703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BD4F38-8C20-62AA-8FE3-B81892C44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2A49E9-AB08-1CD6-69B4-7DF4E68C0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5588-091B-4F7D-94E6-4F17109403F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313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96358-5BAA-DC77-E131-1A79428C5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4E4087-76A3-9412-C8D8-5CDEB5772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E1F4-4503-421A-A90F-48913BE79703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E3A866-7396-7FFD-D416-98F4A39CA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3B6D39-66EB-DB5E-858B-4D56AB182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5588-091B-4F7D-94E6-4F17109403F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90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467F15-D46E-1B10-5881-3E3AF5D59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E1F4-4503-421A-A90F-48913BE79703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4EE3B5-B67C-FB1A-670F-BEC4C2180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B80E41-C246-3822-AA49-4C89FD4D5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5588-091B-4F7D-94E6-4F17109403F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808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DD7B4-B82D-A1B6-47A8-B63CF50CA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0346" y="2865649"/>
            <a:ext cx="9834689" cy="1002977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CC9A6-6D58-E6FB-3C98-01B591F61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63370" y="6189010"/>
            <a:ext cx="15436929" cy="305470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426DC5-D648-66AE-BBD9-9259CAE25D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100346" y="12895421"/>
            <a:ext cx="9834689" cy="238903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D69099-C924-A9E2-BDC1-D8AC1216D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E1F4-4503-421A-A90F-48913BE79703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DBB7EE-C212-EF7B-B1EF-F3F166DDF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8E3EAE-607D-F281-B06A-C4E2BE077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5588-091B-4F7D-94E6-4F17109403F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930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789B4-C2CE-B0A5-5D79-E12B5F732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0346" y="2865649"/>
            <a:ext cx="9834689" cy="1002977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126375-DD55-ED21-363C-A726454E5E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2963370" y="6189010"/>
            <a:ext cx="15436929" cy="3054702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9D21DA-6835-3FF9-6C78-3C92DA5914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100346" y="12895421"/>
            <a:ext cx="9834689" cy="238903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7A0520-8C82-A471-FD6E-3EF8AAF62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E1F4-4503-421A-A90F-48913BE79703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05C4EA-B8CA-14A5-B182-F41AF6867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41FA66-B52B-2AE6-027E-749714906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5588-091B-4F7D-94E6-4F17109403F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37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F1702B-6823-0E27-CD15-68C67DDF0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6374" y="2288542"/>
            <a:ext cx="26299954" cy="83083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D10CE-9752-169E-4B26-3CF5572F47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96374" y="11442696"/>
            <a:ext cx="26299954" cy="27273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DC374-8269-67A6-1B43-E700F00918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96373" y="39840488"/>
            <a:ext cx="6860858" cy="22885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3E1F4-4503-421A-A90F-48913BE79703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61641-BC21-802C-5890-11324414E4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100708" y="39840488"/>
            <a:ext cx="10291286" cy="22885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BC73D-1827-E001-0422-FCB37ED7C8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535469" y="39840488"/>
            <a:ext cx="6860858" cy="22885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C5588-091B-4F7D-94E6-4F17109403F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751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onts.google.com/specimen/Montserrat?query=mont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9D75782-C5C6-9F48-3B2A-5B8B2A6D0206}"/>
              </a:ext>
            </a:extLst>
          </p:cNvPr>
          <p:cNvSpPr txBox="1"/>
          <p:nvPr/>
        </p:nvSpPr>
        <p:spPr>
          <a:xfrm>
            <a:off x="4368800" y="1447800"/>
            <a:ext cx="217551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latin typeface="Montserrat" panose="00000500000000000000" pitchFamily="2" charset="0"/>
              </a:rPr>
              <a:t>Poster template guidelines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901B34-B59F-A0F5-450F-072B379CF8FF}"/>
              </a:ext>
            </a:extLst>
          </p:cNvPr>
          <p:cNvSpPr txBox="1"/>
          <p:nvPr/>
        </p:nvSpPr>
        <p:spPr>
          <a:xfrm>
            <a:off x="4738688" y="3903582"/>
            <a:ext cx="21015325" cy="994576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4600"/>
              </a:lnSpc>
              <a:spcAft>
                <a:spcPts val="2400"/>
              </a:spcAft>
            </a:pPr>
            <a:r>
              <a:rPr lang="en-US" sz="3600" dirty="0">
                <a:latin typeface="Montserrat" panose="00000500000000000000" pitchFamily="2" charset="0"/>
              </a:rPr>
              <a:t>Please read these guidelines carefully before you start your work:</a:t>
            </a:r>
          </a:p>
          <a:p>
            <a:pPr>
              <a:lnSpc>
                <a:spcPts val="4600"/>
              </a:lnSpc>
              <a:spcAft>
                <a:spcPts val="1200"/>
              </a:spcAft>
            </a:pPr>
            <a:r>
              <a:rPr lang="en-US" sz="3600" dirty="0">
                <a:solidFill>
                  <a:schemeClr val="accent1"/>
                </a:solidFill>
                <a:latin typeface="Montserrat" panose="00000500000000000000" pitchFamily="2" charset="0"/>
              </a:rPr>
              <a:t>1.</a:t>
            </a:r>
            <a:r>
              <a:rPr lang="en-US" sz="3600" dirty="0">
                <a:latin typeface="Montserrat" panose="00000500000000000000" pitchFamily="2" charset="0"/>
              </a:rPr>
              <a:t> </a:t>
            </a:r>
            <a:r>
              <a:rPr lang="en-US" sz="3600" b="1" dirty="0">
                <a:latin typeface="Montserrat" panose="00000500000000000000" pitchFamily="2" charset="0"/>
              </a:rPr>
              <a:t>Install</a:t>
            </a:r>
            <a:r>
              <a:rPr lang="en-US" sz="3600" dirty="0">
                <a:latin typeface="Montserrat" panose="00000500000000000000" pitchFamily="2" charset="0"/>
              </a:rPr>
              <a:t> the font </a:t>
            </a:r>
            <a:r>
              <a:rPr lang="en-US" sz="3600" b="1" dirty="0">
                <a:latin typeface="Montserrat" panose="00000500000000000000" pitchFamily="2" charset="0"/>
              </a:rPr>
              <a:t>Montserrat</a:t>
            </a:r>
            <a:r>
              <a:rPr lang="en-US" sz="3600" dirty="0">
                <a:latin typeface="Montserrat" panose="00000500000000000000" pitchFamily="2" charset="0"/>
              </a:rPr>
              <a:t> on your computer, to maintain the right configuration on this template (download it at: </a:t>
            </a:r>
            <a:r>
              <a:rPr lang="en-US" sz="3600" dirty="0">
                <a:latin typeface="Montserrat" panose="00000500000000000000" pitchFamily="2" charset="0"/>
                <a:hlinkClick r:id="rId2"/>
              </a:rPr>
              <a:t>https://fonts.google.com/specimen/Montserrat?query=monts</a:t>
            </a:r>
            <a:r>
              <a:rPr lang="en-US" sz="3600" dirty="0">
                <a:latin typeface="Montserrat" panose="00000500000000000000" pitchFamily="2" charset="0"/>
              </a:rPr>
              <a:t>).</a:t>
            </a:r>
            <a:br>
              <a:rPr lang="en-US" sz="3600" dirty="0">
                <a:latin typeface="Montserrat" panose="00000500000000000000" pitchFamily="2" charset="0"/>
              </a:rPr>
            </a:br>
            <a:r>
              <a:rPr lang="en-US" sz="3600" dirty="0">
                <a:latin typeface="Montserrat" panose="00000500000000000000" pitchFamily="2" charset="0"/>
              </a:rPr>
              <a:t>It is recommended that you use this font family or similar, for graphic style consistency.</a:t>
            </a:r>
          </a:p>
          <a:p>
            <a:pPr>
              <a:lnSpc>
                <a:spcPts val="4600"/>
              </a:lnSpc>
              <a:spcAft>
                <a:spcPts val="1200"/>
              </a:spcAft>
            </a:pPr>
            <a:r>
              <a:rPr lang="en-US" sz="3600" dirty="0">
                <a:solidFill>
                  <a:schemeClr val="accent1"/>
                </a:solidFill>
                <a:latin typeface="Montserrat" panose="00000500000000000000" pitchFamily="2" charset="0"/>
              </a:rPr>
              <a:t>2.</a:t>
            </a:r>
            <a:r>
              <a:rPr lang="en-US" sz="3600" dirty="0">
                <a:latin typeface="Montserrat" panose="00000500000000000000" pitchFamily="2" charset="0"/>
              </a:rPr>
              <a:t> The poster includes </a:t>
            </a:r>
            <a:r>
              <a:rPr lang="en-US" sz="3600" b="1" dirty="0">
                <a:latin typeface="Montserrat" panose="00000500000000000000" pitchFamily="2" charset="0"/>
              </a:rPr>
              <a:t>header</a:t>
            </a:r>
            <a:r>
              <a:rPr lang="en-US" sz="3600" dirty="0">
                <a:latin typeface="Montserrat" panose="00000500000000000000" pitchFamily="2" charset="0"/>
              </a:rPr>
              <a:t> and </a:t>
            </a:r>
            <a:r>
              <a:rPr lang="en-US" sz="3600" b="1" dirty="0">
                <a:latin typeface="Montserrat" panose="00000500000000000000" pitchFamily="2" charset="0"/>
              </a:rPr>
              <a:t>footer</a:t>
            </a:r>
            <a:r>
              <a:rPr lang="en-US" sz="3600" dirty="0">
                <a:latin typeface="Montserrat" panose="00000500000000000000" pitchFamily="2" charset="0"/>
              </a:rPr>
              <a:t>, where you can insert your content in the designated boxes. There is also a color theme that you can follow.</a:t>
            </a:r>
          </a:p>
          <a:p>
            <a:pPr>
              <a:lnSpc>
                <a:spcPts val="4600"/>
              </a:lnSpc>
              <a:spcAft>
                <a:spcPts val="1200"/>
              </a:spcAft>
            </a:pPr>
            <a:r>
              <a:rPr lang="en-US" sz="3600" dirty="0">
                <a:solidFill>
                  <a:schemeClr val="accent1"/>
                </a:solidFill>
                <a:latin typeface="Montserrat" panose="00000500000000000000" pitchFamily="2" charset="0"/>
              </a:rPr>
              <a:t>3.</a:t>
            </a:r>
            <a:r>
              <a:rPr lang="en-US" sz="3600" dirty="0">
                <a:latin typeface="Montserrat" panose="00000500000000000000" pitchFamily="2" charset="0"/>
              </a:rPr>
              <a:t> Please, </a:t>
            </a:r>
            <a:r>
              <a:rPr lang="en-US" sz="3600" b="1" dirty="0">
                <a:latin typeface="Montserrat" panose="00000500000000000000" pitchFamily="2" charset="0"/>
              </a:rPr>
              <a:t>do not resize</a:t>
            </a:r>
            <a:r>
              <a:rPr lang="en-US" sz="3600" dirty="0">
                <a:latin typeface="Montserrat" panose="00000500000000000000" pitchFamily="2" charset="0"/>
              </a:rPr>
              <a:t> the slides nor the dimensions of both header and footer. Also avoid resizing the text in both sections, and try to keep the original settings as much as possible. </a:t>
            </a:r>
          </a:p>
          <a:p>
            <a:pPr>
              <a:lnSpc>
                <a:spcPts val="4600"/>
              </a:lnSpc>
              <a:spcAft>
                <a:spcPts val="1200"/>
              </a:spcAft>
            </a:pPr>
            <a:r>
              <a:rPr lang="en-US" sz="3600" dirty="0">
                <a:solidFill>
                  <a:schemeClr val="accent1"/>
                </a:solidFill>
                <a:latin typeface="Montserrat" panose="00000500000000000000" pitchFamily="2" charset="0"/>
              </a:rPr>
              <a:t>4.</a:t>
            </a:r>
            <a:r>
              <a:rPr lang="en-US" sz="3600" dirty="0">
                <a:latin typeface="Montserrat" panose="00000500000000000000" pitchFamily="2" charset="0"/>
              </a:rPr>
              <a:t> The </a:t>
            </a:r>
            <a:r>
              <a:rPr lang="en-US" sz="3600" b="1" dirty="0">
                <a:latin typeface="Montserrat" panose="00000500000000000000" pitchFamily="2" charset="0"/>
              </a:rPr>
              <a:t>red frame</a:t>
            </a:r>
            <a:r>
              <a:rPr lang="en-US" sz="3600" dirty="0">
                <a:latin typeface="Montserrat" panose="00000500000000000000" pitchFamily="2" charset="0"/>
              </a:rPr>
              <a:t> is a guideline that outlines the safe margin, wherein you should keep all your content. </a:t>
            </a:r>
          </a:p>
          <a:p>
            <a:pPr>
              <a:lnSpc>
                <a:spcPts val="4600"/>
              </a:lnSpc>
              <a:spcAft>
                <a:spcPts val="1200"/>
              </a:spcAft>
            </a:pPr>
            <a:r>
              <a:rPr lang="en-US" sz="3600" dirty="0">
                <a:solidFill>
                  <a:schemeClr val="accent1"/>
                </a:solidFill>
                <a:latin typeface="Montserrat" panose="00000500000000000000" pitchFamily="2" charset="0"/>
              </a:rPr>
              <a:t>5.</a:t>
            </a:r>
            <a:r>
              <a:rPr lang="en-US" sz="3600" dirty="0">
                <a:latin typeface="Montserrat" panose="00000500000000000000" pitchFamily="2" charset="0"/>
              </a:rPr>
              <a:t> You can </a:t>
            </a:r>
            <a:r>
              <a:rPr lang="en-US" sz="3600" b="1" dirty="0">
                <a:latin typeface="Montserrat" panose="00000500000000000000" pitchFamily="2" charset="0"/>
              </a:rPr>
              <a:t>choose</a:t>
            </a:r>
            <a:r>
              <a:rPr lang="en-US" sz="3600" dirty="0">
                <a:latin typeface="Montserrat" panose="00000500000000000000" pitchFamily="2" charset="0"/>
              </a:rPr>
              <a:t> between the poster with or without personal photo, both available in this template. </a:t>
            </a:r>
          </a:p>
          <a:p>
            <a:pPr>
              <a:lnSpc>
                <a:spcPts val="4600"/>
              </a:lnSpc>
              <a:spcAft>
                <a:spcPts val="1200"/>
              </a:spcAft>
            </a:pPr>
            <a:r>
              <a:rPr lang="en-US" sz="3600" dirty="0">
                <a:solidFill>
                  <a:schemeClr val="accent1"/>
                </a:solidFill>
                <a:latin typeface="Montserrat" panose="00000500000000000000" pitchFamily="2" charset="0"/>
              </a:rPr>
              <a:t>6.</a:t>
            </a:r>
            <a:r>
              <a:rPr lang="en-US" sz="3600" dirty="0">
                <a:latin typeface="Montserrat" panose="00000500000000000000" pitchFamily="2" charset="0"/>
              </a:rPr>
              <a:t> When you have concluded your poster, don’t forget to </a:t>
            </a:r>
            <a:r>
              <a:rPr lang="en-US" sz="3600" b="1" dirty="0">
                <a:latin typeface="Montserrat" panose="00000500000000000000" pitchFamily="2" charset="0"/>
              </a:rPr>
              <a:t>erase</a:t>
            </a:r>
            <a:r>
              <a:rPr lang="en-US" sz="3600" dirty="0">
                <a:latin typeface="Montserrat" panose="00000500000000000000" pitchFamily="2" charset="0"/>
              </a:rPr>
              <a:t> any unnecessary slides </a:t>
            </a:r>
            <a:r>
              <a:rPr lang="en-US" sz="3600" u="sng" dirty="0">
                <a:latin typeface="Montserrat" panose="00000500000000000000" pitchFamily="2" charset="0"/>
              </a:rPr>
              <a:t>and</a:t>
            </a:r>
            <a:r>
              <a:rPr lang="en-US" sz="3600" dirty="0">
                <a:latin typeface="Montserrat" panose="00000500000000000000" pitchFamily="2" charset="0"/>
              </a:rPr>
              <a:t> all the guidelines outlined in red, and save as </a:t>
            </a:r>
            <a:r>
              <a:rPr lang="en-US" sz="3600" b="1" dirty="0">
                <a:latin typeface="Montserrat" panose="00000500000000000000" pitchFamily="2" charset="0"/>
              </a:rPr>
              <a:t>PDF</a:t>
            </a:r>
            <a:r>
              <a:rPr lang="en-US" sz="3600" dirty="0">
                <a:latin typeface="Montserrat" panose="00000500000000000000" pitchFamily="2" charset="0"/>
              </a:rPr>
              <a:t> file.</a:t>
            </a:r>
          </a:p>
          <a:p>
            <a:pPr>
              <a:lnSpc>
                <a:spcPts val="4600"/>
              </a:lnSpc>
              <a:spcAft>
                <a:spcPts val="1200"/>
              </a:spcAft>
            </a:pPr>
            <a:endParaRPr lang="en-US" sz="3600" dirty="0">
              <a:latin typeface="Montserrat" panose="00000500000000000000" pitchFamily="2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377E26B-19F1-CAAD-A310-43BD9A18435E}"/>
              </a:ext>
            </a:extLst>
          </p:cNvPr>
          <p:cNvGrpSpPr/>
          <p:nvPr/>
        </p:nvGrpSpPr>
        <p:grpSpPr>
          <a:xfrm>
            <a:off x="2063749" y="15524232"/>
            <a:ext cx="26701751" cy="26457487"/>
            <a:chOff x="2063749" y="15524232"/>
            <a:chExt cx="26701751" cy="26457487"/>
          </a:xfrm>
        </p:grpSpPr>
        <p:pic>
          <p:nvPicPr>
            <p:cNvPr id="5" name="Picture 4" descr="Graphical user interface, application&#10;&#10;Description automatically generated">
              <a:extLst>
                <a:ext uri="{FF2B5EF4-FFF2-40B4-BE49-F238E27FC236}">
                  <a16:creationId xmlns:a16="http://schemas.microsoft.com/office/drawing/2014/main" id="{8A0DBD93-890A-E2A8-C885-9FF60017D3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21037" y="15552391"/>
              <a:ext cx="16850620" cy="23715125"/>
            </a:xfrm>
            <a:prstGeom prst="rect">
              <a:avLst/>
            </a:prstGeom>
            <a:effectLst>
              <a:outerShdw blurRad="317500" algn="ctr" rotWithShape="0">
                <a:srgbClr val="000000">
                  <a:alpha val="20000"/>
                </a:srgbClr>
              </a:outerShdw>
            </a:effectLst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996C96A-08BE-7F53-86B9-1AE8A6DD17FB}"/>
                </a:ext>
              </a:extLst>
            </p:cNvPr>
            <p:cNvSpPr txBox="1"/>
            <p:nvPr/>
          </p:nvSpPr>
          <p:spPr>
            <a:xfrm>
              <a:off x="24841200" y="18326100"/>
              <a:ext cx="39243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Montserrat" panose="00000500000000000000" pitchFamily="2" charset="0"/>
                </a:rPr>
                <a:t>HEADER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C7FD004-B70E-2966-AC37-CB4C054E25C7}"/>
                </a:ext>
              </a:extLst>
            </p:cNvPr>
            <p:cNvSpPr txBox="1"/>
            <p:nvPr/>
          </p:nvSpPr>
          <p:spPr>
            <a:xfrm>
              <a:off x="24841200" y="38176200"/>
              <a:ext cx="39243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Montserrat" panose="00000500000000000000" pitchFamily="2" charset="0"/>
                </a:rPr>
                <a:t>FOOTER</a:t>
              </a:r>
            </a:p>
          </p:txBody>
        </p:sp>
        <p:sp>
          <p:nvSpPr>
            <p:cNvPr id="15" name="Right Brace 14">
              <a:extLst>
                <a:ext uri="{FF2B5EF4-FFF2-40B4-BE49-F238E27FC236}">
                  <a16:creationId xmlns:a16="http://schemas.microsoft.com/office/drawing/2014/main" id="{DE1194B6-AC4D-B017-EA2E-DB203F9C022B}"/>
                </a:ext>
              </a:extLst>
            </p:cNvPr>
            <p:cNvSpPr/>
            <p:nvPr/>
          </p:nvSpPr>
          <p:spPr>
            <a:xfrm>
              <a:off x="24041100" y="15524232"/>
              <a:ext cx="685800" cy="5735568"/>
            </a:xfrm>
            <a:prstGeom prst="rightBrace">
              <a:avLst>
                <a:gd name="adj1" fmla="val 0"/>
                <a:gd name="adj2" fmla="val 5465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ight Brace 15">
              <a:extLst>
                <a:ext uri="{FF2B5EF4-FFF2-40B4-BE49-F238E27FC236}">
                  <a16:creationId xmlns:a16="http://schemas.microsoft.com/office/drawing/2014/main" id="{03F3BC0B-4B4F-3723-F3DE-32FECA039F03}"/>
                </a:ext>
              </a:extLst>
            </p:cNvPr>
            <p:cNvSpPr/>
            <p:nvPr/>
          </p:nvSpPr>
          <p:spPr>
            <a:xfrm>
              <a:off x="24041100" y="37660332"/>
              <a:ext cx="685800" cy="1548000"/>
            </a:xfrm>
            <a:prstGeom prst="rightBrace">
              <a:avLst>
                <a:gd name="adj1" fmla="val 0"/>
                <a:gd name="adj2" fmla="val 5465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8A2D3D1-C80C-C4E3-B5C4-A135023B790F}"/>
                </a:ext>
              </a:extLst>
            </p:cNvPr>
            <p:cNvSpPr txBox="1"/>
            <p:nvPr/>
          </p:nvSpPr>
          <p:spPr>
            <a:xfrm>
              <a:off x="2063750" y="27381798"/>
              <a:ext cx="3441700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sz="3200" b="1" dirty="0">
                  <a:latin typeface="Montserrat" panose="00000500000000000000" pitchFamily="2" charset="0"/>
                </a:rPr>
                <a:t>Safe margin</a:t>
              </a:r>
            </a:p>
            <a:p>
              <a:pPr>
                <a:spcAft>
                  <a:spcPts val="1200"/>
                </a:spcAft>
              </a:pPr>
              <a:r>
                <a:rPr lang="en-US" sz="2800" dirty="0">
                  <a:latin typeface="Montserrat" panose="00000500000000000000" pitchFamily="2" charset="0"/>
                </a:rPr>
                <a:t>Avoid placing any contents outside this area</a:t>
              </a: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6CCFB9E-EE54-82BF-5A4E-553EE6826DDD}"/>
                </a:ext>
              </a:extLst>
            </p:cNvPr>
            <p:cNvCxnSpPr>
              <a:cxnSpLocks/>
            </p:cNvCxnSpPr>
            <p:nvPr/>
          </p:nvCxnSpPr>
          <p:spPr>
            <a:xfrm>
              <a:off x="5175250" y="27724100"/>
              <a:ext cx="2133600" cy="0"/>
            </a:xfrm>
            <a:prstGeom prst="line">
              <a:avLst/>
            </a:prstGeom>
            <a:ln w="63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F53E8EE-05DA-AF4E-9DF9-F1FA94AC5E8E}"/>
                </a:ext>
              </a:extLst>
            </p:cNvPr>
            <p:cNvSpPr txBox="1"/>
            <p:nvPr/>
          </p:nvSpPr>
          <p:spPr>
            <a:xfrm>
              <a:off x="24841200" y="29946600"/>
              <a:ext cx="39243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Montserrat" panose="00000500000000000000" pitchFamily="2" charset="0"/>
                </a:rPr>
                <a:t>Main content area</a:t>
              </a:r>
            </a:p>
          </p:txBody>
        </p:sp>
        <p:sp>
          <p:nvSpPr>
            <p:cNvPr id="24" name="Right Brace 23">
              <a:extLst>
                <a:ext uri="{FF2B5EF4-FFF2-40B4-BE49-F238E27FC236}">
                  <a16:creationId xmlns:a16="http://schemas.microsoft.com/office/drawing/2014/main" id="{478EE81A-46D5-9541-699F-834CAB2FF3B6}"/>
                </a:ext>
              </a:extLst>
            </p:cNvPr>
            <p:cNvSpPr/>
            <p:nvPr/>
          </p:nvSpPr>
          <p:spPr>
            <a:xfrm>
              <a:off x="24041100" y="21544032"/>
              <a:ext cx="685800" cy="15948000"/>
            </a:xfrm>
            <a:prstGeom prst="rightBrace">
              <a:avLst>
                <a:gd name="adj1" fmla="val 0"/>
                <a:gd name="adj2" fmla="val 5465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63E3350-34A2-531A-9D2B-D492DDF8F86E}"/>
                </a:ext>
              </a:extLst>
            </p:cNvPr>
            <p:cNvSpPr txBox="1"/>
            <p:nvPr/>
          </p:nvSpPr>
          <p:spPr>
            <a:xfrm>
              <a:off x="2063749" y="19126798"/>
              <a:ext cx="4387851" cy="19697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sz="2800" b="1" dirty="0">
                  <a:latin typeface="Montserrat" panose="00000500000000000000" pitchFamily="2" charset="0"/>
                </a:rPr>
                <a:t>Photo box</a:t>
              </a:r>
            </a:p>
            <a:p>
              <a:pPr>
                <a:spcAft>
                  <a:spcPts val="1200"/>
                </a:spcAft>
              </a:pPr>
              <a:r>
                <a:rPr lang="en-US" sz="2800" dirty="0">
                  <a:latin typeface="Montserrat" panose="00000500000000000000" pitchFamily="2" charset="0"/>
                </a:rPr>
                <a:t>Replace the gray box with your photo; crop to size if needed.</a:t>
              </a: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E915CD2-B96F-8DB8-9444-F7F808FE2A44}"/>
                </a:ext>
              </a:extLst>
            </p:cNvPr>
            <p:cNvCxnSpPr>
              <a:cxnSpLocks/>
            </p:cNvCxnSpPr>
            <p:nvPr/>
          </p:nvCxnSpPr>
          <p:spPr>
            <a:xfrm>
              <a:off x="4489450" y="19469100"/>
              <a:ext cx="3492000" cy="0"/>
            </a:xfrm>
            <a:prstGeom prst="line">
              <a:avLst/>
            </a:prstGeom>
            <a:ln w="63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2C80A9B-4E73-8F0E-41E3-5F728F766D4D}"/>
                </a:ext>
              </a:extLst>
            </p:cNvPr>
            <p:cNvSpPr txBox="1"/>
            <p:nvPr/>
          </p:nvSpPr>
          <p:spPr>
            <a:xfrm>
              <a:off x="14853669" y="40011949"/>
              <a:ext cx="5148830" cy="19697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sz="2800" b="1" dirty="0">
                  <a:latin typeface="Montserrat" panose="00000500000000000000" pitchFamily="2" charset="0"/>
                </a:rPr>
                <a:t>Project reference</a:t>
              </a:r>
            </a:p>
            <a:p>
              <a:pPr>
                <a:spcAft>
                  <a:spcPts val="1200"/>
                </a:spcAft>
              </a:pPr>
              <a:r>
                <a:rPr lang="en-US" sz="2800" dirty="0">
                  <a:latin typeface="Montserrat" panose="00000500000000000000" pitchFamily="2" charset="0"/>
                </a:rPr>
                <a:t>Name your grant, and replace the blue text by the correspondent area name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DCB1741A-0E90-36F4-CA1C-78E90C7C539D}"/>
                </a:ext>
              </a:extLst>
            </p:cNvPr>
            <p:cNvCxnSpPr>
              <a:cxnSpLocks/>
            </p:cNvCxnSpPr>
            <p:nvPr/>
          </p:nvCxnSpPr>
          <p:spPr>
            <a:xfrm>
              <a:off x="14594840" y="38868631"/>
              <a:ext cx="0" cy="1567180"/>
            </a:xfrm>
            <a:prstGeom prst="line">
              <a:avLst/>
            </a:prstGeom>
            <a:ln w="63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6239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 descr="A picture containing outdoor&#10;&#10;Description automatically generated">
            <a:extLst>
              <a:ext uri="{FF2B5EF4-FFF2-40B4-BE49-F238E27FC236}">
                <a16:creationId xmlns:a16="http://schemas.microsoft.com/office/drawing/2014/main" id="{DEFD5F5D-1B7F-AD4B-1BFA-8D8C75D2940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3" y="0"/>
            <a:ext cx="30492254" cy="10442469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8FF72320-D87B-640E-12B8-4F23075EE7A3}"/>
              </a:ext>
            </a:extLst>
          </p:cNvPr>
          <p:cNvSpPr>
            <a:spLocks/>
          </p:cNvSpPr>
          <p:nvPr/>
        </p:nvSpPr>
        <p:spPr>
          <a:xfrm>
            <a:off x="846350" y="38572663"/>
            <a:ext cx="28800000" cy="432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B862AC-1310-352C-3BEB-8C6E13B89C45}"/>
              </a:ext>
            </a:extLst>
          </p:cNvPr>
          <p:cNvSpPr>
            <a:spLocks/>
          </p:cNvSpPr>
          <p:nvPr/>
        </p:nvSpPr>
        <p:spPr>
          <a:xfrm>
            <a:off x="846350" y="1692273"/>
            <a:ext cx="28800000" cy="10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406F1F-CA64-026E-9E84-3363904DC6D7}"/>
              </a:ext>
            </a:extLst>
          </p:cNvPr>
          <p:cNvSpPr txBox="1">
            <a:spLocks/>
          </p:cNvSpPr>
          <p:nvPr/>
        </p:nvSpPr>
        <p:spPr>
          <a:xfrm>
            <a:off x="1246641" y="1693848"/>
            <a:ext cx="183802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600" b="1" dirty="0">
                <a:solidFill>
                  <a:schemeClr val="bg1"/>
                </a:solidFill>
                <a:latin typeface="Montserrat" panose="00000500000000000000" pitchFamily="2" charset="0"/>
              </a:rPr>
              <a:t>Insert title or the main message about your research in a question or statement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EC25B9-E91A-B0A0-61E9-4CC7BB2A1B37}"/>
              </a:ext>
            </a:extLst>
          </p:cNvPr>
          <p:cNvSpPr txBox="1"/>
          <p:nvPr/>
        </p:nvSpPr>
        <p:spPr>
          <a:xfrm>
            <a:off x="3764757" y="5801307"/>
            <a:ext cx="15465845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5000" b="1" dirty="0">
                <a:solidFill>
                  <a:schemeClr val="accent1"/>
                </a:solidFill>
                <a:latin typeface="Montserrat" panose="00000500000000000000" pitchFamily="2" charset="0"/>
              </a:rPr>
              <a:t>Name of the author</a:t>
            </a:r>
          </a:p>
          <a:p>
            <a:pPr>
              <a:spcAft>
                <a:spcPts val="1200"/>
              </a:spcAft>
            </a:pPr>
            <a:r>
              <a:rPr lang="en-US" sz="3000" dirty="0">
                <a:solidFill>
                  <a:schemeClr val="accent1"/>
                </a:solidFill>
                <a:latin typeface="Montserrat" panose="00000500000000000000" pitchFamily="2" charset="0"/>
              </a:rPr>
              <a:t>Email</a:t>
            </a:r>
          </a:p>
          <a:p>
            <a:pPr>
              <a:spcAft>
                <a:spcPts val="1200"/>
              </a:spcAft>
            </a:pPr>
            <a:r>
              <a:rPr lang="en-US" sz="3200" b="1" dirty="0">
                <a:solidFill>
                  <a:schemeClr val="accent1"/>
                </a:solidFill>
                <a:latin typeface="Montserrat" panose="00000500000000000000" pitchFamily="2" charset="0"/>
              </a:rPr>
              <a:t>–</a:t>
            </a:r>
          </a:p>
          <a:p>
            <a:pPr>
              <a:spcAft>
                <a:spcPts val="1200"/>
              </a:spcAft>
            </a:pPr>
            <a:r>
              <a:rPr lang="en-US" sz="3000" dirty="0">
                <a:solidFill>
                  <a:schemeClr val="bg1"/>
                </a:solidFill>
                <a:latin typeface="Montserrat" panose="00000500000000000000" pitchFamily="2" charset="0"/>
              </a:rPr>
              <a:t>Supervisor(s): Name</a:t>
            </a:r>
            <a:r>
              <a:rPr lang="en-US" sz="3000" baseline="30000" dirty="0">
                <a:solidFill>
                  <a:schemeClr val="accent1"/>
                </a:solidFill>
                <a:latin typeface="Montserrat" panose="00000500000000000000" pitchFamily="2" charset="0"/>
              </a:rPr>
              <a:t>1</a:t>
            </a:r>
            <a:r>
              <a:rPr lang="en-US" sz="3000" dirty="0">
                <a:solidFill>
                  <a:schemeClr val="bg1"/>
                </a:solidFill>
                <a:latin typeface="Montserrat" panose="00000500000000000000" pitchFamily="2" charset="0"/>
              </a:rPr>
              <a:t>, Name</a:t>
            </a:r>
            <a:r>
              <a:rPr lang="en-US" sz="3000" baseline="30000" dirty="0">
                <a:solidFill>
                  <a:schemeClr val="accent1"/>
                </a:solidFill>
                <a:latin typeface="Montserrat" panose="00000500000000000000" pitchFamily="2" charset="0"/>
              </a:rPr>
              <a:t>2</a:t>
            </a:r>
            <a:r>
              <a:rPr lang="en-US" sz="3000" dirty="0">
                <a:solidFill>
                  <a:schemeClr val="bg1"/>
                </a:solidFill>
                <a:latin typeface="Montserrat" panose="00000500000000000000" pitchFamily="2" charset="0"/>
              </a:rPr>
              <a:t>, Name</a:t>
            </a:r>
            <a:r>
              <a:rPr lang="en-US" sz="3000" baseline="30000" dirty="0">
                <a:solidFill>
                  <a:schemeClr val="accent1"/>
                </a:solidFill>
                <a:latin typeface="Montserrat" panose="00000500000000000000" pitchFamily="2" charset="0"/>
              </a:rPr>
              <a:t>3</a:t>
            </a:r>
            <a:endParaRPr lang="en-US" sz="3000" dirty="0">
              <a:solidFill>
                <a:schemeClr val="accent1"/>
              </a:solidFill>
              <a:latin typeface="Montserrat" panose="00000500000000000000" pitchFamily="2" charset="0"/>
            </a:endParaRP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chemeClr val="accent1"/>
                </a:solidFill>
                <a:latin typeface="Montserrat" panose="00000500000000000000" pitchFamily="2" charset="0"/>
              </a:rPr>
              <a:t>1.</a:t>
            </a:r>
            <a: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</a:rPr>
              <a:t> Affiliation/Institution line 1 </a:t>
            </a:r>
            <a:b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</a:rPr>
            </a:br>
            <a: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</a:rPr>
              <a:t>line 2</a:t>
            </a:r>
            <a:b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</a:rPr>
            </a:br>
            <a: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</a:rPr>
              <a:t>line 3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2245DE8-5748-F11F-AC45-047CC36F2F91}"/>
              </a:ext>
            </a:extLst>
          </p:cNvPr>
          <p:cNvSpPr/>
          <p:nvPr/>
        </p:nvSpPr>
        <p:spPr>
          <a:xfrm>
            <a:off x="1338081" y="5984186"/>
            <a:ext cx="1620000" cy="2160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A5B260-15D1-7BEC-B408-1547FA8DE802}"/>
              </a:ext>
            </a:extLst>
          </p:cNvPr>
          <p:cNvSpPr/>
          <p:nvPr/>
        </p:nvSpPr>
        <p:spPr>
          <a:xfrm>
            <a:off x="1490481" y="5831786"/>
            <a:ext cx="1620000" cy="216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8E93D96-4B95-F85B-CBC7-5198CEC4B91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42650" y="40511229"/>
            <a:ext cx="2848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latin typeface="Montserrat" panose="00000500000000000000" pitchFamily="2" charset="0"/>
              </a:rPr>
              <a:t>Funded by: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D0ACD17-34A7-E9B3-E052-90616ABA664B}"/>
              </a:ext>
            </a:extLst>
          </p:cNvPr>
          <p:cNvGrpSpPr>
            <a:grpSpLocks noGrp="1" noUngrp="1" noRot="1" noChangeAspect="1" noMove="1" noResize="1"/>
          </p:cNvGrpSpPr>
          <p:nvPr/>
        </p:nvGrpSpPr>
        <p:grpSpPr>
          <a:xfrm>
            <a:off x="237800" y="41137638"/>
            <a:ext cx="10054726" cy="1440000"/>
            <a:chOff x="4197784" y="37656986"/>
            <a:chExt cx="10054729" cy="1440000"/>
          </a:xfrm>
        </p:grpSpPr>
        <p:pic>
          <p:nvPicPr>
            <p:cNvPr id="20" name="Picture 19" descr="Logo&#10;&#10;Description automatically generated">
              <a:extLst>
                <a:ext uri="{FF2B5EF4-FFF2-40B4-BE49-F238E27FC236}">
                  <a16:creationId xmlns:a16="http://schemas.microsoft.com/office/drawing/2014/main" id="{0F594A27-410D-5253-8ECA-6F5D58DFBE28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197784" y="37656986"/>
              <a:ext cx="4989770" cy="1440000"/>
            </a:xfrm>
            <a:prstGeom prst="rect">
              <a:avLst/>
            </a:prstGeom>
          </p:spPr>
        </p:pic>
        <p:pic>
          <p:nvPicPr>
            <p:cNvPr id="25" name="Picture 24" descr="Logo&#10;&#10;Description automatically generated">
              <a:extLst>
                <a:ext uri="{FF2B5EF4-FFF2-40B4-BE49-F238E27FC236}">
                  <a16:creationId xmlns:a16="http://schemas.microsoft.com/office/drawing/2014/main" id="{C4A3B10B-E087-783A-6D34-120E67CCDC7F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427519" y="38022761"/>
              <a:ext cx="4824994" cy="865634"/>
            </a:xfrm>
            <a:prstGeom prst="rect">
              <a:avLst/>
            </a:prstGeom>
          </p:spPr>
        </p:pic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49DE4C9A-DA50-7E5B-4D15-FC0E6ACCA3F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28350" y="40077613"/>
            <a:ext cx="28836000" cy="7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0526B17-FF3C-C622-3126-7FE18BFD457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096550" y="41794012"/>
            <a:ext cx="16560000" cy="46166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Montserrat" panose="00000500000000000000" pitchFamily="2" charset="0"/>
              </a:rPr>
              <a:t>under the Doctoral Grant XXX </a:t>
            </a:r>
            <a:r>
              <a:rPr lang="en-US" sz="2400" dirty="0">
                <a:solidFill>
                  <a:schemeClr val="accent4"/>
                </a:solidFill>
                <a:latin typeface="Montserrat" panose="00000500000000000000" pitchFamily="2" charset="0"/>
              </a:rPr>
              <a:t>| MIT Portugal Program research area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4E9E9E6-E2D3-8CA9-2CE2-9C2648FDEF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1956969" y="8313809"/>
            <a:ext cx="76872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200"/>
              </a:spcAft>
            </a:pPr>
            <a:r>
              <a:rPr lang="en-US" sz="3800" b="1" dirty="0">
                <a:solidFill>
                  <a:schemeClr val="accent1"/>
                </a:solidFill>
                <a:latin typeface="Montserrat" panose="00000500000000000000" pitchFamily="2" charset="0"/>
              </a:rPr>
              <a:t>MIT Portugal</a:t>
            </a:r>
          </a:p>
          <a:p>
            <a:pPr algn="r">
              <a:spcAft>
                <a:spcPts val="600"/>
              </a:spcAft>
            </a:pPr>
            <a:r>
              <a:rPr lang="en-US" sz="3600" dirty="0">
                <a:solidFill>
                  <a:schemeClr val="bg1"/>
                </a:solidFill>
                <a:latin typeface="Montserrat" panose="00000500000000000000" pitchFamily="2" charset="0"/>
              </a:rPr>
              <a:t>2022 Annual Conference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566629C-487E-116A-B854-FF6BAE61BB90}"/>
              </a:ext>
            </a:extLst>
          </p:cNvPr>
          <p:cNvSpPr>
            <a:spLocks/>
          </p:cNvSpPr>
          <p:nvPr/>
        </p:nvSpPr>
        <p:spPr>
          <a:xfrm>
            <a:off x="828350" y="1656738"/>
            <a:ext cx="28836000" cy="40608000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00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 descr="A picture containing outdoor&#10;&#10;Description automatically generated">
            <a:extLst>
              <a:ext uri="{FF2B5EF4-FFF2-40B4-BE49-F238E27FC236}">
                <a16:creationId xmlns:a16="http://schemas.microsoft.com/office/drawing/2014/main" id="{DEFD5F5D-1B7F-AD4B-1BFA-8D8C75D2940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3" y="0"/>
            <a:ext cx="30492254" cy="10442469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8FF72320-D87B-640E-12B8-4F23075EE7A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46350" y="38572663"/>
            <a:ext cx="28800000" cy="432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B862AC-1310-352C-3BEB-8C6E13B89C45}"/>
              </a:ext>
            </a:extLst>
          </p:cNvPr>
          <p:cNvSpPr>
            <a:spLocks/>
          </p:cNvSpPr>
          <p:nvPr/>
        </p:nvSpPr>
        <p:spPr>
          <a:xfrm>
            <a:off x="846350" y="1692273"/>
            <a:ext cx="28800000" cy="10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406F1F-CA64-026E-9E84-3363904DC6D7}"/>
              </a:ext>
            </a:extLst>
          </p:cNvPr>
          <p:cNvSpPr txBox="1">
            <a:spLocks/>
          </p:cNvSpPr>
          <p:nvPr/>
        </p:nvSpPr>
        <p:spPr>
          <a:xfrm>
            <a:off x="1246641" y="1693848"/>
            <a:ext cx="183802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600" b="1" dirty="0">
                <a:solidFill>
                  <a:schemeClr val="bg1"/>
                </a:solidFill>
                <a:latin typeface="Montserrat" panose="00000500000000000000" pitchFamily="2" charset="0"/>
              </a:rPr>
              <a:t>Insert title or the main message about your research in a question or statement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EC25B9-E91A-B0A0-61E9-4CC7BB2A1B37}"/>
              </a:ext>
            </a:extLst>
          </p:cNvPr>
          <p:cNvSpPr txBox="1"/>
          <p:nvPr/>
        </p:nvSpPr>
        <p:spPr>
          <a:xfrm>
            <a:off x="1246641" y="5801307"/>
            <a:ext cx="15465845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5000" b="1" dirty="0">
                <a:solidFill>
                  <a:schemeClr val="accent1"/>
                </a:solidFill>
                <a:latin typeface="Montserrat" panose="00000500000000000000" pitchFamily="2" charset="0"/>
              </a:rPr>
              <a:t>Name of the author</a:t>
            </a:r>
          </a:p>
          <a:p>
            <a:pPr>
              <a:spcAft>
                <a:spcPts val="1200"/>
              </a:spcAft>
            </a:pPr>
            <a:r>
              <a:rPr lang="en-US" sz="3000" dirty="0">
                <a:solidFill>
                  <a:schemeClr val="accent1"/>
                </a:solidFill>
                <a:latin typeface="Montserrat" panose="00000500000000000000" pitchFamily="2" charset="0"/>
              </a:rPr>
              <a:t>Email</a:t>
            </a:r>
          </a:p>
          <a:p>
            <a:pPr>
              <a:spcAft>
                <a:spcPts val="1200"/>
              </a:spcAft>
            </a:pPr>
            <a:r>
              <a:rPr lang="en-US" sz="3200" b="1" dirty="0">
                <a:solidFill>
                  <a:schemeClr val="accent1"/>
                </a:solidFill>
                <a:latin typeface="Montserrat" panose="00000500000000000000" pitchFamily="2" charset="0"/>
              </a:rPr>
              <a:t>–</a:t>
            </a:r>
          </a:p>
          <a:p>
            <a:pPr>
              <a:spcAft>
                <a:spcPts val="1200"/>
              </a:spcAft>
            </a:pPr>
            <a:r>
              <a:rPr lang="en-US" sz="3000" dirty="0">
                <a:solidFill>
                  <a:schemeClr val="bg1"/>
                </a:solidFill>
                <a:latin typeface="Montserrat" panose="00000500000000000000" pitchFamily="2" charset="0"/>
              </a:rPr>
              <a:t>Supervisor(s): Name</a:t>
            </a:r>
            <a:r>
              <a:rPr lang="en-US" sz="3000" baseline="30000" dirty="0">
                <a:solidFill>
                  <a:schemeClr val="accent1"/>
                </a:solidFill>
                <a:latin typeface="Montserrat" panose="00000500000000000000" pitchFamily="2" charset="0"/>
              </a:rPr>
              <a:t>1</a:t>
            </a:r>
            <a:r>
              <a:rPr lang="en-US" sz="3000" dirty="0">
                <a:solidFill>
                  <a:schemeClr val="bg1"/>
                </a:solidFill>
                <a:latin typeface="Montserrat" panose="00000500000000000000" pitchFamily="2" charset="0"/>
              </a:rPr>
              <a:t>, Name</a:t>
            </a:r>
            <a:r>
              <a:rPr lang="en-US" sz="3000" baseline="30000" dirty="0">
                <a:solidFill>
                  <a:schemeClr val="accent1"/>
                </a:solidFill>
                <a:latin typeface="Montserrat" panose="00000500000000000000" pitchFamily="2" charset="0"/>
              </a:rPr>
              <a:t>2</a:t>
            </a:r>
            <a:r>
              <a:rPr lang="en-US" sz="3000" dirty="0">
                <a:solidFill>
                  <a:schemeClr val="bg1"/>
                </a:solidFill>
                <a:latin typeface="Montserrat" panose="00000500000000000000" pitchFamily="2" charset="0"/>
              </a:rPr>
              <a:t>, Name</a:t>
            </a:r>
            <a:r>
              <a:rPr lang="en-US" sz="3000" baseline="30000" dirty="0">
                <a:solidFill>
                  <a:schemeClr val="accent1"/>
                </a:solidFill>
                <a:latin typeface="Montserrat" panose="00000500000000000000" pitchFamily="2" charset="0"/>
              </a:rPr>
              <a:t>3</a:t>
            </a:r>
            <a:endParaRPr lang="en-US" sz="3000" dirty="0">
              <a:solidFill>
                <a:schemeClr val="accent1"/>
              </a:solidFill>
              <a:latin typeface="Montserrat" panose="00000500000000000000" pitchFamily="2" charset="0"/>
            </a:endParaRP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chemeClr val="accent1"/>
                </a:solidFill>
                <a:latin typeface="Montserrat" panose="00000500000000000000" pitchFamily="2" charset="0"/>
              </a:rPr>
              <a:t>1.</a:t>
            </a:r>
            <a: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</a:rPr>
              <a:t> Affiliation/Institution line 1 </a:t>
            </a:r>
            <a:b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</a:rPr>
            </a:br>
            <a: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</a:rPr>
              <a:t>line 2</a:t>
            </a:r>
            <a:b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</a:rPr>
            </a:br>
            <a: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</a:rPr>
              <a:t>line 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8E93D96-4B95-F85B-CBC7-5198CEC4B91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42650" y="40511229"/>
            <a:ext cx="2848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latin typeface="Montserrat" panose="00000500000000000000" pitchFamily="2" charset="0"/>
              </a:rPr>
              <a:t>Funded by: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D0ACD17-34A7-E9B3-E052-90616ABA664B}"/>
              </a:ext>
            </a:extLst>
          </p:cNvPr>
          <p:cNvGrpSpPr>
            <a:grpSpLocks noGrp="1" noUngrp="1" noRot="1" noChangeAspect="1" noMove="1" noResize="1"/>
          </p:cNvGrpSpPr>
          <p:nvPr/>
        </p:nvGrpSpPr>
        <p:grpSpPr>
          <a:xfrm>
            <a:off x="237800" y="41137638"/>
            <a:ext cx="10054726" cy="1440000"/>
            <a:chOff x="4197784" y="37656986"/>
            <a:chExt cx="10054729" cy="1440000"/>
          </a:xfrm>
        </p:grpSpPr>
        <p:pic>
          <p:nvPicPr>
            <p:cNvPr id="20" name="Picture 19" descr="Logo&#10;&#10;Description automatically generated">
              <a:extLst>
                <a:ext uri="{FF2B5EF4-FFF2-40B4-BE49-F238E27FC236}">
                  <a16:creationId xmlns:a16="http://schemas.microsoft.com/office/drawing/2014/main" id="{0F594A27-410D-5253-8ECA-6F5D58DFBE28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197784" y="37656986"/>
              <a:ext cx="4989770" cy="1440000"/>
            </a:xfrm>
            <a:prstGeom prst="rect">
              <a:avLst/>
            </a:prstGeom>
          </p:spPr>
        </p:pic>
        <p:pic>
          <p:nvPicPr>
            <p:cNvPr id="25" name="Picture 24" descr="Logo&#10;&#10;Description automatically generated">
              <a:extLst>
                <a:ext uri="{FF2B5EF4-FFF2-40B4-BE49-F238E27FC236}">
                  <a16:creationId xmlns:a16="http://schemas.microsoft.com/office/drawing/2014/main" id="{C4A3B10B-E087-783A-6D34-120E67CCDC7F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427519" y="38022761"/>
              <a:ext cx="4824994" cy="865634"/>
            </a:xfrm>
            <a:prstGeom prst="rect">
              <a:avLst/>
            </a:prstGeom>
          </p:spPr>
        </p:pic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49DE4C9A-DA50-7E5B-4D15-FC0E6ACCA3F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28350" y="40077613"/>
            <a:ext cx="28836000" cy="7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0526B17-FF3C-C622-3126-7FE18BFD457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096550" y="41794012"/>
            <a:ext cx="16560000" cy="46166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Montserrat" panose="00000500000000000000" pitchFamily="2" charset="0"/>
              </a:rPr>
              <a:t>under the Doctoral Grant XXX </a:t>
            </a:r>
            <a:r>
              <a:rPr lang="en-US" sz="2400" dirty="0">
                <a:solidFill>
                  <a:schemeClr val="accent4"/>
                </a:solidFill>
                <a:latin typeface="Montserrat" panose="00000500000000000000" pitchFamily="2" charset="0"/>
              </a:rPr>
              <a:t>| MIT Portugal Program research area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4E9E9E6-E2D3-8CA9-2CE2-9C2648FDEF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1956969" y="8313809"/>
            <a:ext cx="76872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200"/>
              </a:spcAft>
            </a:pPr>
            <a:r>
              <a:rPr lang="en-US" sz="3800" b="1" dirty="0">
                <a:solidFill>
                  <a:schemeClr val="accent1"/>
                </a:solidFill>
                <a:latin typeface="Montserrat" panose="00000500000000000000" pitchFamily="2" charset="0"/>
              </a:rPr>
              <a:t>MIT Portugal</a:t>
            </a:r>
          </a:p>
          <a:p>
            <a:pPr algn="r">
              <a:spcAft>
                <a:spcPts val="600"/>
              </a:spcAft>
            </a:pPr>
            <a:r>
              <a:rPr lang="en-US" sz="3600" dirty="0">
                <a:solidFill>
                  <a:schemeClr val="bg1"/>
                </a:solidFill>
                <a:latin typeface="Montserrat" panose="00000500000000000000" pitchFamily="2" charset="0"/>
              </a:rPr>
              <a:t>2022 Annual Conference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566629C-487E-116A-B854-FF6BAE61BB90}"/>
              </a:ext>
            </a:extLst>
          </p:cNvPr>
          <p:cNvSpPr>
            <a:spLocks/>
          </p:cNvSpPr>
          <p:nvPr/>
        </p:nvSpPr>
        <p:spPr>
          <a:xfrm>
            <a:off x="828350" y="1656738"/>
            <a:ext cx="28836000" cy="40608000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6164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MPP Post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9A2CC"/>
      </a:accent1>
      <a:accent2>
        <a:srgbClr val="F47F5D"/>
      </a:accent2>
      <a:accent3>
        <a:srgbClr val="2AD5BD"/>
      </a:accent3>
      <a:accent4>
        <a:srgbClr val="032CA8"/>
      </a:accent4>
      <a:accent5>
        <a:srgbClr val="F2F2F2"/>
      </a:accent5>
      <a:accent6>
        <a:srgbClr val="D8D8D8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B3B2479F-753D-4011-BFC3-C5F09280A80C}" vid="{F48994F0-E1AC-476A-B72C-826C45F47F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MPP_PosterTemp_students</Template>
  <TotalTime>1</TotalTime>
  <Words>189</Words>
  <Application>Microsoft Office PowerPoint</Application>
  <PresentationFormat>Personalizados</PresentationFormat>
  <Paragraphs>37</Paragraphs>
  <Slides>3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Montserrat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joana soares</dc:creator>
  <cp:lastModifiedBy>joana soares</cp:lastModifiedBy>
  <cp:revision>1</cp:revision>
  <dcterms:created xsi:type="dcterms:W3CDTF">2022-07-18T18:30:28Z</dcterms:created>
  <dcterms:modified xsi:type="dcterms:W3CDTF">2022-07-18T18:31:45Z</dcterms:modified>
</cp:coreProperties>
</file>