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0" r:id="rId4"/>
  </p:sldIdLst>
  <p:sldSz cx="30275213" cy="43019663"/>
  <p:notesSz cx="6858000" cy="9144000"/>
  <p:defaultTextStyle>
    <a:defPPr>
      <a:defRPr lang="en-US"/>
    </a:defPPr>
    <a:lvl1pPr marL="0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1pPr>
    <a:lvl2pPr marL="1759077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2pPr>
    <a:lvl3pPr marL="3518154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3pPr>
    <a:lvl4pPr marL="5277231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4pPr>
    <a:lvl5pPr marL="7036308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5pPr>
    <a:lvl6pPr marL="8795385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6pPr>
    <a:lvl7pPr marL="10554462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7pPr>
    <a:lvl8pPr marL="12313539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8pPr>
    <a:lvl9pPr marL="14072616" algn="l" defTabSz="3518154" rtl="0" eaLnBrk="1" latinLnBrk="0" hangingPunct="1">
      <a:defRPr sz="69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94"/>
    <a:srgbClr val="004161"/>
    <a:srgbClr val="FAF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16" autoAdjust="0"/>
    <p:restoredTop sz="94660"/>
  </p:normalViewPr>
  <p:slideViewPr>
    <p:cSldViewPr snapToGrid="0">
      <p:cViewPr varScale="1">
        <p:scale>
          <a:sx n="19" d="100"/>
          <a:sy n="19" d="100"/>
        </p:scale>
        <p:origin x="2741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C619-1F53-0E61-A152-62E42BC7B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402" y="7040490"/>
            <a:ext cx="22706410" cy="1497721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93BF2-537F-1980-2DB7-09AF3324B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402" y="22595285"/>
            <a:ext cx="22706410" cy="103864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A7BEE-E18B-468A-2EDD-3E908C72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17/07/2023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8A91E-7D13-3D23-FD75-38EBCD287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EB317-3E77-07EE-FA80-D2EF6CA8D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097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1487-A018-C580-A6AA-C0DA48D7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7666D-7BFD-86F9-1C63-FC403DB72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C678C-37E3-5CBA-ED02-9E49A205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17/07/2023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54F10-FC66-92D4-9E8E-21B90C9E0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5AD2A-43DD-9443-FCDE-82C7262E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587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88D932-EF8D-00C7-BA2C-0D1C381F5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5699" y="2290399"/>
            <a:ext cx="6528093" cy="364571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43779-08D9-4039-EDAF-149CC30C7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421" y="2290399"/>
            <a:ext cx="19205838" cy="364571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69B6D-2C14-7A39-AD72-E2FE9994A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17/07/2023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14BFC-09FA-4946-3790-62455E02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7B43D-F7FC-02AD-4831-C9800E56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648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B6D8E-2C56-CB84-CC94-73624420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18BEB-6BCE-1588-4E6D-DEFAECDC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FBCE0-C93C-3877-4FF8-AC920DE4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17/07/2023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5BC92-C8EB-B0B4-2DFF-0ED8B397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7BF5E-BC63-568A-AC96-28294E61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556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EEDFC-8BBD-AE33-2010-B3A5D0E4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53" y="10725047"/>
            <a:ext cx="26112371" cy="1789498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4AD83-AFEF-1381-46CE-CA61A83FE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653" y="28789322"/>
            <a:ext cx="26112371" cy="941054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FD5B7-D28F-72E0-9AB8-AA0FEBC0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17/07/2023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B1CD9-AC61-D496-4B7E-4DE8C13D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1635F-27DA-22B3-2063-E9739845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690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9588-6B27-E8FF-596E-90E0CA605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838C8-310F-79E2-72CA-E3247943B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421" y="11451994"/>
            <a:ext cx="12866966" cy="27295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E56F0-F9E5-DF49-FD41-D651A2AAF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26826" y="11451994"/>
            <a:ext cx="12866966" cy="27295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781C2-EF06-2891-AEB4-1009CBD0C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17/07/2023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06344-2225-3017-9F30-30F1DB7E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14FDB-B65D-7831-1664-104826AA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396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29241-7B26-AFCE-3C2A-52316B3D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4" y="2290402"/>
            <a:ext cx="26112371" cy="83151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1509-E220-037B-007D-16F31B5BD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365" y="10545796"/>
            <a:ext cx="12807833" cy="51683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9BE6F-0FC2-4FEA-6884-D5F058199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365" y="15714127"/>
            <a:ext cx="12807833" cy="23113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4BFAA-10A3-6547-0A1A-E83FD1ECB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6827" y="10545796"/>
            <a:ext cx="12870909" cy="51683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D5AE32-7559-B431-DF79-97E16C9B3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6827" y="15714127"/>
            <a:ext cx="12870909" cy="23113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8401D8-4D7D-100B-EF10-4F2B3572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17/07/2023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0B448-DE6D-729E-CAC2-F7A09B85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3523FA-6905-9DF4-D1C2-BA73BF54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975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D36EB-1EB8-9676-EAC5-D7BA6745E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90518-50E1-D9D8-36BF-A951E33B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17/07/2023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3245E-084A-453C-ADBA-00C59B83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E2A67-785F-427B-2E19-DB8495914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732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BD59A-7AEB-AF0E-F685-590E9387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17/07/2023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5EB04-F0D9-0C62-C551-808FE6D08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F8EAE-3D08-BA77-62A3-57D75E69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989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683EC-9101-1CB9-2AF0-E70A81CC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67978"/>
            <a:ext cx="9764543" cy="100379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A2B5A-BB5F-70C7-DE9F-5610B1B3B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909" y="6194038"/>
            <a:ext cx="15326827" cy="305718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63885-09C6-7D76-2900-87549FE57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905899"/>
            <a:ext cx="9764543" cy="239097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54F04-0DF6-6F4C-0751-4E53F804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17/07/2023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EAF9F-E7F4-F108-C731-F63370384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87B06-85D2-75BD-9121-8E2EDC36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000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370C9-0CAC-DAAB-118F-072D262D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67978"/>
            <a:ext cx="9764543" cy="100379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B2BE4-9C2F-0483-A8CD-1397FA44C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0909" y="6194038"/>
            <a:ext cx="15326827" cy="305718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3E610-F6B1-C7A1-B435-F02B22A42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905899"/>
            <a:ext cx="9764543" cy="239097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550BA-5938-B430-96B5-021A54E93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645C-9DD3-4BF6-8C7B-AD1B73E5C92E}" type="datetimeFigureOut">
              <a:rPr lang="pt-PT" smtClean="0"/>
              <a:t>17/07/2023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A38D1-1CAE-6803-6D81-9224647D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94550-786E-E8D9-C85B-660D40D3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732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0942C5-6AD4-7B79-7C0B-5357BD19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90402"/>
            <a:ext cx="26112371" cy="8315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91065-F7AD-DFF2-3ED7-446132E1F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421" y="11451994"/>
            <a:ext cx="26112371" cy="2729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40276-2A07-25D1-6B8D-C4D313032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421" y="39872857"/>
            <a:ext cx="6811923" cy="2290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B645C-9DD3-4BF6-8C7B-AD1B73E5C92E}" type="datetimeFigureOut">
              <a:rPr lang="pt-PT" smtClean="0"/>
              <a:t>17/07/2023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40C85-3328-4B81-5B00-F107B796F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665" y="39872857"/>
            <a:ext cx="10217884" cy="2290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303E9-51D5-A11D-4C3A-156BC8EE9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1869" y="39872857"/>
            <a:ext cx="6811923" cy="2290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B9EA-03D2-4F96-918E-FE1C594431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251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onts.google.com/specimen/Montserrat?query=mont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CCBAE6-25ED-E10A-9E55-2D7AF5D01EF4}"/>
              </a:ext>
            </a:extLst>
          </p:cNvPr>
          <p:cNvSpPr txBox="1"/>
          <p:nvPr/>
        </p:nvSpPr>
        <p:spPr>
          <a:xfrm>
            <a:off x="4260056" y="1388464"/>
            <a:ext cx="21755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Montserrat" panose="00000500000000000000" pitchFamily="2" charset="0"/>
              </a:rPr>
              <a:t>Poster template guidelines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30F697-9DAE-2D9F-77C5-BA7435162B8A}"/>
              </a:ext>
            </a:extLst>
          </p:cNvPr>
          <p:cNvSpPr txBox="1"/>
          <p:nvPr/>
        </p:nvSpPr>
        <p:spPr>
          <a:xfrm>
            <a:off x="4326731" y="3539446"/>
            <a:ext cx="21621750" cy="99457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600"/>
              </a:lnSpc>
              <a:spcAft>
                <a:spcPts val="2400"/>
              </a:spcAft>
            </a:pPr>
            <a:r>
              <a:rPr lang="en-US" sz="3600" dirty="0">
                <a:latin typeface="Montserrat" panose="00000500000000000000" pitchFamily="2" charset="0"/>
              </a:rPr>
              <a:t>Please read these guidelines carefully before you start your work: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1"/>
                </a:solidFill>
                <a:latin typeface="Montserrat" panose="00000500000000000000" pitchFamily="2" charset="0"/>
              </a:rPr>
              <a:t>1.</a:t>
            </a:r>
            <a:r>
              <a:rPr lang="en-US" sz="3600" dirty="0">
                <a:latin typeface="Montserrat" panose="00000500000000000000" pitchFamily="2" charset="0"/>
              </a:rPr>
              <a:t> </a:t>
            </a:r>
            <a:r>
              <a:rPr lang="en-US" sz="3600" b="1" dirty="0">
                <a:latin typeface="Montserrat" panose="00000500000000000000" pitchFamily="2" charset="0"/>
              </a:rPr>
              <a:t>Install</a:t>
            </a:r>
            <a:r>
              <a:rPr lang="en-US" sz="3600" dirty="0">
                <a:latin typeface="Montserrat" panose="00000500000000000000" pitchFamily="2" charset="0"/>
              </a:rPr>
              <a:t> the font family </a:t>
            </a:r>
            <a:r>
              <a:rPr lang="en-US" sz="3600" b="1" dirty="0">
                <a:latin typeface="Montserrat" panose="00000500000000000000" pitchFamily="2" charset="0"/>
              </a:rPr>
              <a:t>Montserrat</a:t>
            </a:r>
            <a:r>
              <a:rPr lang="en-US" sz="3600" dirty="0">
                <a:latin typeface="Montserrat" panose="00000500000000000000" pitchFamily="2" charset="0"/>
              </a:rPr>
              <a:t> on your computer, to maintain the right configuration on this template (download it at: </a:t>
            </a:r>
            <a:r>
              <a:rPr lang="en-US" sz="3600" dirty="0">
                <a:latin typeface="Montserrat" panose="00000500000000000000" pitchFamily="2" charset="0"/>
                <a:hlinkClick r:id="rId2"/>
              </a:rPr>
              <a:t>https://fonts.google.com/specimen/Montserrat?query=monts</a:t>
            </a:r>
            <a:r>
              <a:rPr lang="en-US" sz="3600" dirty="0">
                <a:latin typeface="Montserrat" panose="00000500000000000000" pitchFamily="2" charset="0"/>
              </a:rPr>
              <a:t>).</a:t>
            </a:r>
            <a:br>
              <a:rPr lang="en-US" sz="3600" dirty="0">
                <a:latin typeface="Montserrat" panose="00000500000000000000" pitchFamily="2" charset="0"/>
              </a:rPr>
            </a:br>
            <a:r>
              <a:rPr lang="en-US" sz="3600" dirty="0">
                <a:latin typeface="Montserrat" panose="00000500000000000000" pitchFamily="2" charset="0"/>
              </a:rPr>
              <a:t>It is recommended that you use this font family or similar, for graphic style consistency.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1"/>
                </a:solidFill>
                <a:latin typeface="Montserrat" panose="00000500000000000000" pitchFamily="2" charset="0"/>
              </a:rPr>
              <a:t>2.</a:t>
            </a:r>
            <a:r>
              <a:rPr lang="en-US" sz="3600" dirty="0">
                <a:latin typeface="Montserrat" panose="00000500000000000000" pitchFamily="2" charset="0"/>
              </a:rPr>
              <a:t> The poster includes </a:t>
            </a:r>
            <a:r>
              <a:rPr lang="en-US" sz="3600" b="1" dirty="0">
                <a:latin typeface="Montserrat" panose="00000500000000000000" pitchFamily="2" charset="0"/>
              </a:rPr>
              <a:t>header</a:t>
            </a:r>
            <a:r>
              <a:rPr lang="en-US" sz="3600" dirty="0">
                <a:latin typeface="Montserrat" panose="00000500000000000000" pitchFamily="2" charset="0"/>
              </a:rPr>
              <a:t> and </a:t>
            </a:r>
            <a:r>
              <a:rPr lang="en-US" sz="3600" b="1" dirty="0">
                <a:latin typeface="Montserrat" panose="00000500000000000000" pitchFamily="2" charset="0"/>
              </a:rPr>
              <a:t>footer</a:t>
            </a:r>
            <a:r>
              <a:rPr lang="en-US" sz="3600" dirty="0">
                <a:latin typeface="Montserrat" panose="00000500000000000000" pitchFamily="2" charset="0"/>
              </a:rPr>
              <a:t>, where you can insert your content in the designated boxes. There is also a color theme that you can follow.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1"/>
                </a:solidFill>
                <a:latin typeface="Montserrat" panose="00000500000000000000" pitchFamily="2" charset="0"/>
              </a:rPr>
              <a:t>3.</a:t>
            </a:r>
            <a:r>
              <a:rPr lang="en-US" sz="3600" dirty="0">
                <a:latin typeface="Montserrat" panose="00000500000000000000" pitchFamily="2" charset="0"/>
              </a:rPr>
              <a:t> Please, </a:t>
            </a:r>
            <a:r>
              <a:rPr lang="en-US" sz="3600" b="1" dirty="0">
                <a:latin typeface="Montserrat" panose="00000500000000000000" pitchFamily="2" charset="0"/>
              </a:rPr>
              <a:t>do not resize</a:t>
            </a:r>
            <a:r>
              <a:rPr lang="en-US" sz="3600" dirty="0">
                <a:latin typeface="Montserrat" panose="00000500000000000000" pitchFamily="2" charset="0"/>
              </a:rPr>
              <a:t> the slides nor the dimensions of both header and footer. Also avoid resizing the text in both sections, and try to keep the original settings as much as possible. 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1"/>
                </a:solidFill>
                <a:latin typeface="Montserrat" panose="00000500000000000000" pitchFamily="2" charset="0"/>
              </a:rPr>
              <a:t>4.</a:t>
            </a:r>
            <a:r>
              <a:rPr lang="en-US" sz="3600" dirty="0">
                <a:latin typeface="Montserrat" panose="00000500000000000000" pitchFamily="2" charset="0"/>
              </a:rPr>
              <a:t> The </a:t>
            </a:r>
            <a:r>
              <a:rPr lang="en-US" sz="3600" b="1" dirty="0">
                <a:latin typeface="Montserrat" panose="00000500000000000000" pitchFamily="2" charset="0"/>
              </a:rPr>
              <a:t>red frames</a:t>
            </a:r>
            <a:r>
              <a:rPr lang="en-US" sz="3600" dirty="0">
                <a:latin typeface="Montserrat" panose="00000500000000000000" pitchFamily="2" charset="0"/>
              </a:rPr>
              <a:t> are guidelines that outline safe areas. The solid line box indicates a safe margin, wherein you should keep all your content. The dashed line box represents the area where you should place logotypes.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1"/>
                </a:solidFill>
                <a:latin typeface="Montserrat" panose="00000500000000000000" pitchFamily="2" charset="0"/>
              </a:rPr>
              <a:t>5.</a:t>
            </a:r>
            <a:r>
              <a:rPr lang="en-US" sz="3600" dirty="0">
                <a:latin typeface="Montserrat" panose="00000500000000000000" pitchFamily="2" charset="0"/>
              </a:rPr>
              <a:t> You can </a:t>
            </a:r>
            <a:r>
              <a:rPr lang="en-US" sz="3600" b="1" dirty="0">
                <a:latin typeface="Montserrat" panose="00000500000000000000" pitchFamily="2" charset="0"/>
              </a:rPr>
              <a:t>choose</a:t>
            </a:r>
            <a:r>
              <a:rPr lang="en-US" sz="3600" dirty="0">
                <a:latin typeface="Montserrat" panose="00000500000000000000" pitchFamily="2" charset="0"/>
              </a:rPr>
              <a:t> between the poster with or without personal photo, both available in this template. 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1"/>
                </a:solidFill>
                <a:latin typeface="Montserrat" panose="00000500000000000000" pitchFamily="2" charset="0"/>
              </a:rPr>
              <a:t>6.</a:t>
            </a:r>
            <a:r>
              <a:rPr lang="en-US" sz="3600" dirty="0">
                <a:latin typeface="Montserrat" panose="00000500000000000000" pitchFamily="2" charset="0"/>
              </a:rPr>
              <a:t> When you have concluded your poster, don’t forget to </a:t>
            </a:r>
            <a:r>
              <a:rPr lang="en-US" sz="3600" b="1" dirty="0">
                <a:latin typeface="Montserrat" panose="00000500000000000000" pitchFamily="2" charset="0"/>
              </a:rPr>
              <a:t>erase</a:t>
            </a:r>
            <a:r>
              <a:rPr lang="en-US" sz="3600" dirty="0">
                <a:latin typeface="Montserrat" panose="00000500000000000000" pitchFamily="2" charset="0"/>
              </a:rPr>
              <a:t> any unnecessary slides </a:t>
            </a:r>
            <a:r>
              <a:rPr lang="en-US" sz="3600" u="sng" dirty="0">
                <a:latin typeface="Montserrat" panose="00000500000000000000" pitchFamily="2" charset="0"/>
              </a:rPr>
              <a:t>and</a:t>
            </a:r>
            <a:r>
              <a:rPr lang="en-US" sz="3600" dirty="0">
                <a:latin typeface="Montserrat" panose="00000500000000000000" pitchFamily="2" charset="0"/>
              </a:rPr>
              <a:t> all the guidelines outlined in red, and save as </a:t>
            </a:r>
            <a:r>
              <a:rPr lang="en-US" sz="3600" b="1" dirty="0">
                <a:latin typeface="Montserrat" panose="00000500000000000000" pitchFamily="2" charset="0"/>
              </a:rPr>
              <a:t>PDF</a:t>
            </a:r>
            <a:r>
              <a:rPr lang="en-US" sz="3600" dirty="0">
                <a:latin typeface="Montserrat" panose="00000500000000000000" pitchFamily="2" charset="0"/>
              </a:rPr>
              <a:t> file.</a:t>
            </a:r>
          </a:p>
          <a:p>
            <a:pPr>
              <a:lnSpc>
                <a:spcPts val="4600"/>
              </a:lnSpc>
              <a:spcAft>
                <a:spcPts val="1200"/>
              </a:spcAft>
            </a:pPr>
            <a:endParaRPr lang="en-US" sz="3600" dirty="0">
              <a:latin typeface="Montserrat" panose="000005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8F0CCF-9140-2FA1-748A-6EF169F2734C}"/>
              </a:ext>
            </a:extLst>
          </p:cNvPr>
          <p:cNvGrpSpPr/>
          <p:nvPr/>
        </p:nvGrpSpPr>
        <p:grpSpPr>
          <a:xfrm>
            <a:off x="1955005" y="15464896"/>
            <a:ext cx="26701751" cy="26088155"/>
            <a:chOff x="1955005" y="15464896"/>
            <a:chExt cx="26701751" cy="260881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107013E-DC35-2A50-FDB7-8C67BFA75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281" t="-95" r="30349" b="42868"/>
            <a:stretch/>
          </p:blipFill>
          <p:spPr>
            <a:xfrm>
              <a:off x="6839290" y="15464896"/>
              <a:ext cx="16596625" cy="23747978"/>
            </a:xfrm>
            <a:prstGeom prst="rect">
              <a:avLst/>
            </a:prstGeom>
            <a:effectLst>
              <a:outerShdw blurRad="6350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1617D4C-09A5-5240-D1DF-EE37E7A1F5A2}"/>
                </a:ext>
              </a:extLst>
            </p:cNvPr>
            <p:cNvSpPr txBox="1"/>
            <p:nvPr/>
          </p:nvSpPr>
          <p:spPr>
            <a:xfrm>
              <a:off x="24732456" y="18266764"/>
              <a:ext cx="3924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Montserrat" panose="00000500000000000000" pitchFamily="2" charset="0"/>
                </a:rPr>
                <a:t>HEADER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129BE6-45BE-53E3-551F-736415AF7EA4}"/>
                </a:ext>
              </a:extLst>
            </p:cNvPr>
            <p:cNvSpPr txBox="1"/>
            <p:nvPr/>
          </p:nvSpPr>
          <p:spPr>
            <a:xfrm>
              <a:off x="24732456" y="37659664"/>
              <a:ext cx="3924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Montserrat" panose="00000500000000000000" pitchFamily="2" charset="0"/>
                </a:rPr>
                <a:t>FOOTER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F2997BBE-1EE6-D5B7-2C96-C64E437C44EC}"/>
                </a:ext>
              </a:extLst>
            </p:cNvPr>
            <p:cNvSpPr/>
            <p:nvPr/>
          </p:nvSpPr>
          <p:spPr>
            <a:xfrm>
              <a:off x="23932356" y="15464896"/>
              <a:ext cx="685800" cy="5735568"/>
            </a:xfrm>
            <a:prstGeom prst="rightBrace">
              <a:avLst>
                <a:gd name="adj1" fmla="val 0"/>
                <a:gd name="adj2" fmla="val 5465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FB0E3CFE-D20F-101A-7067-8F6F27C7AA1E}"/>
                </a:ext>
              </a:extLst>
            </p:cNvPr>
            <p:cNvSpPr/>
            <p:nvPr/>
          </p:nvSpPr>
          <p:spPr>
            <a:xfrm>
              <a:off x="23932356" y="36724696"/>
              <a:ext cx="685800" cy="2340000"/>
            </a:xfrm>
            <a:prstGeom prst="rightBrace">
              <a:avLst>
                <a:gd name="adj1" fmla="val 0"/>
                <a:gd name="adj2" fmla="val 5465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E866BA-6648-7FBA-5413-167B0B6040E6}"/>
                </a:ext>
              </a:extLst>
            </p:cNvPr>
            <p:cNvSpPr txBox="1"/>
            <p:nvPr/>
          </p:nvSpPr>
          <p:spPr>
            <a:xfrm>
              <a:off x="1955006" y="27322462"/>
              <a:ext cx="34417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Montserrat" panose="00000500000000000000" pitchFamily="2" charset="0"/>
                </a:rPr>
                <a:t>Safe margin</a:t>
              </a:r>
            </a:p>
            <a:p>
              <a:pPr>
                <a:spcAft>
                  <a:spcPts val="1200"/>
                </a:spcAft>
              </a:pPr>
              <a:r>
                <a:rPr lang="en-US" sz="2800" dirty="0">
                  <a:latin typeface="Montserrat" panose="00000500000000000000" pitchFamily="2" charset="0"/>
                </a:rPr>
                <a:t>Avoid placing any contents outside this area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594D812-176E-9D24-36CF-2532C3880991}"/>
                </a:ext>
              </a:extLst>
            </p:cNvPr>
            <p:cNvCxnSpPr>
              <a:cxnSpLocks/>
            </p:cNvCxnSpPr>
            <p:nvPr/>
          </p:nvCxnSpPr>
          <p:spPr>
            <a:xfrm>
              <a:off x="5066506" y="27664764"/>
              <a:ext cx="2133600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023256-EA4C-C094-B75A-1D28B43F5B5B}"/>
                </a:ext>
              </a:extLst>
            </p:cNvPr>
            <p:cNvSpPr txBox="1"/>
            <p:nvPr/>
          </p:nvSpPr>
          <p:spPr>
            <a:xfrm>
              <a:off x="24732456" y="29315764"/>
              <a:ext cx="3924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Montserrat" panose="00000500000000000000" pitchFamily="2" charset="0"/>
                </a:rPr>
                <a:t>Main content area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BFFAA895-62C3-9024-1AC5-8386A59F9FEC}"/>
                </a:ext>
              </a:extLst>
            </p:cNvPr>
            <p:cNvSpPr/>
            <p:nvPr/>
          </p:nvSpPr>
          <p:spPr>
            <a:xfrm>
              <a:off x="23932356" y="21408496"/>
              <a:ext cx="685800" cy="15120000"/>
            </a:xfrm>
            <a:prstGeom prst="rightBrace">
              <a:avLst>
                <a:gd name="adj1" fmla="val 0"/>
                <a:gd name="adj2" fmla="val 5465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1B2F29-73C9-5F84-7B49-2BA75EF483AD}"/>
                </a:ext>
              </a:extLst>
            </p:cNvPr>
            <p:cNvSpPr txBox="1"/>
            <p:nvPr/>
          </p:nvSpPr>
          <p:spPr>
            <a:xfrm>
              <a:off x="1955005" y="19067462"/>
              <a:ext cx="4387851" cy="621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Montserrat" panose="00000500000000000000" pitchFamily="2" charset="0"/>
                </a:rPr>
                <a:t>Photo box</a:t>
              </a:r>
            </a:p>
            <a:p>
              <a:pPr>
                <a:spcAft>
                  <a:spcPts val="1200"/>
                </a:spcAft>
              </a:pPr>
              <a:r>
                <a:rPr lang="en-US" sz="2800" dirty="0">
                  <a:latin typeface="Montserrat" panose="00000500000000000000" pitchFamily="2" charset="0"/>
                </a:rPr>
                <a:t>Replace the picture with your photo:</a:t>
              </a:r>
            </a:p>
            <a:p>
              <a:pPr>
                <a:spcAft>
                  <a:spcPts val="1200"/>
                </a:spcAft>
              </a:pPr>
              <a:r>
                <a:rPr lang="en-US" sz="2800" dirty="0">
                  <a:latin typeface="Montserrat" panose="00000500000000000000" pitchFamily="2" charset="0"/>
                </a:rPr>
                <a:t>Right click on the picture and choose </a:t>
              </a:r>
              <a:r>
                <a:rPr lang="en-US" sz="2800" i="1" dirty="0">
                  <a:latin typeface="Montserrat" panose="00000500000000000000" pitchFamily="2" charset="0"/>
                </a:rPr>
                <a:t>Change picture*</a:t>
              </a:r>
              <a:r>
                <a:rPr lang="en-US" sz="2800" dirty="0">
                  <a:latin typeface="Montserrat" panose="00000500000000000000" pitchFamily="2" charset="0"/>
                </a:rPr>
                <a:t>, then use the crop function to adjust it if necessary.</a:t>
              </a:r>
            </a:p>
            <a:p>
              <a:pPr>
                <a:spcAft>
                  <a:spcPts val="1200"/>
                </a:spcAft>
              </a:pPr>
              <a:r>
                <a:rPr lang="en-US" sz="2800" dirty="0">
                  <a:latin typeface="Montserrat" panose="00000500000000000000" pitchFamily="2" charset="0"/>
                </a:rPr>
                <a:t>*Or click on the picture and go to Picture Format, then click on </a:t>
              </a:r>
              <a:r>
                <a:rPr lang="en-US" sz="2800" i="1" dirty="0">
                  <a:latin typeface="Montserrat" panose="00000500000000000000" pitchFamily="2" charset="0"/>
                </a:rPr>
                <a:t>Change picture</a:t>
              </a:r>
              <a:r>
                <a:rPr lang="en-US" sz="2800" dirty="0">
                  <a:latin typeface="Montserrat" panose="00000500000000000000" pitchFamily="2" charset="0"/>
                </a:rPr>
                <a:t> and adjust crop.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20A14D8-21F6-4C5B-610C-E640A4C7AFA3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9409764"/>
              <a:ext cx="3300706" cy="0"/>
            </a:xfrm>
            <a:prstGeom prst="line">
              <a:avLst/>
            </a:prstGeom>
            <a:ln w="6350">
              <a:solidFill>
                <a:srgbClr val="5DF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38A508-DDF4-7B20-3AE2-8C3EE1CD9E2B}"/>
                </a:ext>
              </a:extLst>
            </p:cNvPr>
            <p:cNvSpPr txBox="1"/>
            <p:nvPr/>
          </p:nvSpPr>
          <p:spPr>
            <a:xfrm>
              <a:off x="19539175" y="39952613"/>
              <a:ext cx="697127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Montserrat" panose="00000500000000000000" pitchFamily="2" charset="0"/>
                </a:rPr>
                <a:t>Project reference</a:t>
              </a:r>
            </a:p>
            <a:p>
              <a:pPr>
                <a:spcAft>
                  <a:spcPts val="1200"/>
                </a:spcAft>
              </a:pPr>
              <a:r>
                <a:rPr lang="en-US" sz="2800" dirty="0">
                  <a:latin typeface="Montserrat" panose="00000500000000000000" pitchFamily="2" charset="0"/>
                </a:rPr>
                <a:t>Replace the blue text by the correspondent area name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6FE4A59-4F76-9842-123E-C06AC354FD6C}"/>
                </a:ext>
              </a:extLst>
            </p:cNvPr>
            <p:cNvCxnSpPr>
              <a:cxnSpLocks/>
            </p:cNvCxnSpPr>
            <p:nvPr/>
          </p:nvCxnSpPr>
          <p:spPr>
            <a:xfrm>
              <a:off x="19280346" y="38809295"/>
              <a:ext cx="0" cy="156718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821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E3175D-0E17-72CC-0C13-2B4DC4BB209D}"/>
              </a:ext>
            </a:extLst>
          </p:cNvPr>
          <p:cNvSpPr txBox="1">
            <a:spLocks/>
          </p:cNvSpPr>
          <p:nvPr/>
        </p:nvSpPr>
        <p:spPr>
          <a:xfrm>
            <a:off x="719606" y="719831"/>
            <a:ext cx="18380200" cy="3944872"/>
          </a:xfrm>
          <a:prstGeom prst="rect">
            <a:avLst/>
          </a:prstGeom>
          <a:noFill/>
        </p:spPr>
        <p:txBody>
          <a:bodyPr wrap="square" lIns="360000" tIns="360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7500" b="1" dirty="0">
                <a:solidFill>
                  <a:schemeClr val="bg1"/>
                </a:solidFill>
                <a:latin typeface="Montserrat" panose="00000500000000000000" pitchFamily="2" charset="0"/>
              </a:rPr>
              <a:t>Insert title or the main message about your research in a question or statement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E0132E-8D6C-A0A4-81E0-DF1CC1A09CC5}"/>
              </a:ext>
            </a:extLst>
          </p:cNvPr>
          <p:cNvSpPr txBox="1"/>
          <p:nvPr/>
        </p:nvSpPr>
        <p:spPr>
          <a:xfrm>
            <a:off x="3561557" y="5650177"/>
            <a:ext cx="15465845" cy="3999520"/>
          </a:xfrm>
          <a:prstGeom prst="rect">
            <a:avLst/>
          </a:prstGeom>
          <a:noFill/>
        </p:spPr>
        <p:txBody>
          <a:bodyPr wrap="square" lIns="108000" tIns="108000" rIns="108000" bIns="180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b="1" dirty="0">
                <a:solidFill>
                  <a:schemeClr val="accent4"/>
                </a:solidFill>
                <a:latin typeface="Montserrat" panose="00000500000000000000" pitchFamily="2" charset="0"/>
              </a:rPr>
              <a:t>Name of the author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solidFill>
                  <a:schemeClr val="accent4"/>
                </a:solidFill>
                <a:latin typeface="Montserrat Medium" panose="00000600000000000000" pitchFamily="2" charset="0"/>
              </a:rPr>
              <a:t>Email</a:t>
            </a:r>
          </a:p>
          <a:p>
            <a:pPr marL="0" marR="0" lvl="0" indent="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Supervisor(s): Name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, Name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, Name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Affiliation/Institution line 1 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2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3</a:t>
            </a:r>
          </a:p>
          <a:p>
            <a:pPr marR="0" lvl="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D30576-6480-5BB1-F594-91AA945B01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5606" y="40034979"/>
            <a:ext cx="284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Montserrat" panose="00000500000000000000" pitchFamily="2" charset="0"/>
              </a:rPr>
              <a:t>Funded by: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6F7A56-6A12-F3FE-8A09-11878221D062}"/>
              </a:ext>
            </a:extLst>
          </p:cNvPr>
          <p:cNvSpPr txBox="1"/>
          <p:nvPr/>
        </p:nvSpPr>
        <p:spPr>
          <a:xfrm>
            <a:off x="14435606" y="41794012"/>
            <a:ext cx="15120000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latin typeface="Montserrat" panose="00000500000000000000" pitchFamily="2" charset="0"/>
              </a:rPr>
              <a:t>under the Doctoral Grant XXX</a:t>
            </a:r>
            <a:r>
              <a:rPr lang="en-US" sz="2400" dirty="0">
                <a:solidFill>
                  <a:srgbClr val="007494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>
                <a:solidFill>
                  <a:schemeClr val="accent3"/>
                </a:solidFill>
                <a:latin typeface="Montserrat" panose="00000500000000000000" pitchFamily="2" charset="0"/>
              </a:rPr>
              <a:t>| MPP research area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76D0C6-98DF-0F34-92DA-155B415C5155}"/>
              </a:ext>
            </a:extLst>
          </p:cNvPr>
          <p:cNvSpPr>
            <a:spLocks/>
          </p:cNvSpPr>
          <p:nvPr/>
        </p:nvSpPr>
        <p:spPr>
          <a:xfrm>
            <a:off x="719606" y="719831"/>
            <a:ext cx="28836000" cy="415800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52D4FE-2807-5CA8-4614-14872AB2EB1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19606" y="39220150"/>
            <a:ext cx="28836000" cy="144000"/>
            <a:chOff x="719606" y="29352250"/>
            <a:chExt cx="28836000" cy="1440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C3FA7D8-4D50-A7FD-3B6B-65B0DA25B63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9606" y="29352250"/>
              <a:ext cx="28836000" cy="144000"/>
            </a:xfrm>
            <a:prstGeom prst="roundRect">
              <a:avLst>
                <a:gd name="adj" fmla="val 50000"/>
              </a:avLst>
            </a:prstGeom>
            <a:gradFill>
              <a:gsLst>
                <a:gs pos="2000">
                  <a:schemeClr val="accent1">
                    <a:lumMod val="5000"/>
                    <a:lumOff val="95000"/>
                  </a:schemeClr>
                </a:gs>
                <a:gs pos="23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60E997C-A017-C6AB-A2F4-027F6915330C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719606" y="29352250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77BC5437-782F-A35D-8F2F-7235892C46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46" t="3253" r="31077" b="10390"/>
          <a:stretch/>
        </p:blipFill>
        <p:spPr>
          <a:xfrm>
            <a:off x="1163543" y="5570347"/>
            <a:ext cx="1620000" cy="1944001"/>
          </a:xfrm>
          <a:prstGeom prst="round1Rect">
            <a:avLst>
              <a:gd name="adj" fmla="val 19214"/>
            </a:avLst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4F285B97-D91F-B771-C3AB-B3B7A19B7D1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19606" y="7654822"/>
            <a:ext cx="2088000" cy="144000"/>
            <a:chOff x="719606" y="29352250"/>
            <a:chExt cx="2088000" cy="144000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B4F6E337-84AF-0F7A-C4EF-77867F8178E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9606" y="29352250"/>
              <a:ext cx="2088000" cy="144000"/>
            </a:xfrm>
            <a:prstGeom prst="roundRect">
              <a:avLst>
                <a:gd name="adj" fmla="val 50000"/>
              </a:avLst>
            </a:prstGeom>
            <a:gradFill>
              <a:gsLst>
                <a:gs pos="2000">
                  <a:schemeClr val="accent1">
                    <a:lumMod val="5000"/>
                    <a:lumOff val="95000"/>
                    <a:alpha val="0"/>
                  </a:schemeClr>
                </a:gs>
                <a:gs pos="25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C21419C-A310-7077-2673-5869E2BFD2BC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719606" y="29352250"/>
              <a:ext cx="144000" cy="14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12B493-9CCE-A47D-E950-44EC3218B3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1000" y="41019039"/>
            <a:ext cx="9151927" cy="1235101"/>
            <a:chOff x="19789923" y="39990339"/>
            <a:chExt cx="9151927" cy="1235101"/>
          </a:xfrm>
        </p:grpSpPr>
        <p:pic>
          <p:nvPicPr>
            <p:cNvPr id="11" name="Picture 10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EE884089-CA3A-3D4F-7E37-06C6A19A6E3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27950" y="40469440"/>
              <a:ext cx="4213900" cy="756000"/>
            </a:xfrm>
            <a:prstGeom prst="rect">
              <a:avLst/>
            </a:prstGeom>
          </p:spPr>
        </p:pic>
        <p:pic>
          <p:nvPicPr>
            <p:cNvPr id="13" name="Picture 12" descr="A black background with a black square&#10;&#10;Description automatically generated">
              <a:extLst>
                <a:ext uri="{FF2B5EF4-FFF2-40B4-BE49-F238E27FC236}">
                  <a16:creationId xmlns:a16="http://schemas.microsoft.com/office/drawing/2014/main" id="{583405EE-3CC8-6B9A-8798-3B49F8104CB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 t="30732" r="13373" b="32563"/>
            <a:stretch/>
          </p:blipFill>
          <p:spPr>
            <a:xfrm>
              <a:off x="19789923" y="39990339"/>
              <a:ext cx="4479125" cy="1235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565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E3175D-0E17-72CC-0C13-2B4DC4BB209D}"/>
              </a:ext>
            </a:extLst>
          </p:cNvPr>
          <p:cNvSpPr txBox="1">
            <a:spLocks/>
          </p:cNvSpPr>
          <p:nvPr/>
        </p:nvSpPr>
        <p:spPr>
          <a:xfrm>
            <a:off x="719606" y="719831"/>
            <a:ext cx="18380200" cy="3944872"/>
          </a:xfrm>
          <a:prstGeom prst="rect">
            <a:avLst/>
          </a:prstGeom>
          <a:noFill/>
        </p:spPr>
        <p:txBody>
          <a:bodyPr wrap="square" lIns="360000" tIns="360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7500" b="1" dirty="0">
                <a:solidFill>
                  <a:schemeClr val="bg1"/>
                </a:solidFill>
                <a:latin typeface="Montserrat" panose="00000500000000000000" pitchFamily="2" charset="0"/>
              </a:rPr>
              <a:t>Insert title or the main message about your research in a question or statement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E0132E-8D6C-A0A4-81E0-DF1CC1A09CC5}"/>
              </a:ext>
            </a:extLst>
          </p:cNvPr>
          <p:cNvSpPr txBox="1"/>
          <p:nvPr/>
        </p:nvSpPr>
        <p:spPr>
          <a:xfrm>
            <a:off x="719606" y="5650177"/>
            <a:ext cx="15465845" cy="3999520"/>
          </a:xfrm>
          <a:prstGeom prst="rect">
            <a:avLst/>
          </a:prstGeom>
          <a:noFill/>
        </p:spPr>
        <p:txBody>
          <a:bodyPr wrap="square" lIns="360000" tIns="108000" rIns="180000" bIns="180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b="1" dirty="0">
                <a:solidFill>
                  <a:schemeClr val="accent4"/>
                </a:solidFill>
                <a:latin typeface="Montserrat" panose="00000500000000000000" pitchFamily="2" charset="0"/>
              </a:rPr>
              <a:t>Name of the author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solidFill>
                  <a:schemeClr val="accent4"/>
                </a:solidFill>
                <a:latin typeface="Montserrat Medium" panose="00000600000000000000" pitchFamily="2" charset="0"/>
              </a:rPr>
              <a:t>Email</a:t>
            </a:r>
          </a:p>
          <a:p>
            <a:pPr marL="0" marR="0" lvl="0" indent="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Supervisor(s): Name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, Name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, Name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Affiliation/Institution line 1 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2</a:t>
            </a:r>
          </a:p>
          <a:p>
            <a:pPr marL="342900" marR="0" lvl="0" indent="-34290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Line 3</a:t>
            </a:r>
          </a:p>
          <a:p>
            <a:pPr marR="0" lvl="0" algn="l" defTabSz="3518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76D0C6-98DF-0F34-92DA-155B415C5155}"/>
              </a:ext>
            </a:extLst>
          </p:cNvPr>
          <p:cNvSpPr>
            <a:spLocks/>
          </p:cNvSpPr>
          <p:nvPr/>
        </p:nvSpPr>
        <p:spPr>
          <a:xfrm>
            <a:off x="719606" y="719831"/>
            <a:ext cx="28836000" cy="415800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53698-6EF9-D48C-D718-076D33BAE1E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5606" y="40034979"/>
            <a:ext cx="284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Montserrat" panose="00000500000000000000" pitchFamily="2" charset="0"/>
              </a:rPr>
              <a:t>Funded by: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06668A-37AB-BB40-C79B-0B1124B1AABA}"/>
              </a:ext>
            </a:extLst>
          </p:cNvPr>
          <p:cNvSpPr txBox="1"/>
          <p:nvPr/>
        </p:nvSpPr>
        <p:spPr>
          <a:xfrm>
            <a:off x="14435606" y="41794012"/>
            <a:ext cx="15120000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latin typeface="Montserrat" panose="00000500000000000000" pitchFamily="2" charset="0"/>
              </a:rPr>
              <a:t>under the Doctoral Grant XXX</a:t>
            </a:r>
            <a:r>
              <a:rPr lang="en-US" sz="2400" dirty="0">
                <a:solidFill>
                  <a:srgbClr val="007494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>
                <a:solidFill>
                  <a:schemeClr val="accent3"/>
                </a:solidFill>
                <a:latin typeface="Montserrat" panose="00000500000000000000" pitchFamily="2" charset="0"/>
              </a:rPr>
              <a:t>| MPP research area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4E6B2A-934F-5FC7-62A4-977B51E835B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19606" y="39220150"/>
            <a:ext cx="28836000" cy="144000"/>
            <a:chOff x="719606" y="29352250"/>
            <a:chExt cx="28836000" cy="144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1A8177A-1328-D66E-5EBE-1FE5FAEBDDB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9606" y="29352250"/>
              <a:ext cx="28836000" cy="144000"/>
            </a:xfrm>
            <a:prstGeom prst="roundRect">
              <a:avLst>
                <a:gd name="adj" fmla="val 50000"/>
              </a:avLst>
            </a:prstGeom>
            <a:gradFill>
              <a:gsLst>
                <a:gs pos="2000">
                  <a:schemeClr val="accent1">
                    <a:lumMod val="5000"/>
                    <a:lumOff val="95000"/>
                  </a:schemeClr>
                </a:gs>
                <a:gs pos="23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E9B7B7-338D-02DC-3588-B3050EAE7B7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9606" y="29352250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B1BEF6-3CAF-D26A-2012-3574A68044F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1000" y="41019039"/>
            <a:ext cx="9151927" cy="1235101"/>
            <a:chOff x="19789923" y="39990339"/>
            <a:chExt cx="9151927" cy="1235101"/>
          </a:xfrm>
        </p:grpSpPr>
        <p:pic>
          <p:nvPicPr>
            <p:cNvPr id="19" name="Picture 18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8D30F7BC-19A2-269B-1A11-8C358004A60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27950" y="40469440"/>
              <a:ext cx="4213900" cy="756000"/>
            </a:xfrm>
            <a:prstGeom prst="rect">
              <a:avLst/>
            </a:prstGeom>
          </p:spPr>
        </p:pic>
        <p:pic>
          <p:nvPicPr>
            <p:cNvPr id="20" name="Picture 19" descr="A black background with a black square&#10;&#10;Description automatically generated">
              <a:extLst>
                <a:ext uri="{FF2B5EF4-FFF2-40B4-BE49-F238E27FC236}">
                  <a16:creationId xmlns:a16="http://schemas.microsoft.com/office/drawing/2014/main" id="{527CD0D5-0B17-1E3B-6988-A42C3F993F98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 t="30732" r="13373" b="32563"/>
            <a:stretch/>
          </p:blipFill>
          <p:spPr>
            <a:xfrm>
              <a:off x="19789923" y="39990339"/>
              <a:ext cx="4479125" cy="1235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2275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PPAnConf2023_blue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7FF"/>
      </a:accent1>
      <a:accent2>
        <a:srgbClr val="80F9FF"/>
      </a:accent2>
      <a:accent3>
        <a:srgbClr val="4D6AFA"/>
      </a:accent3>
      <a:accent4>
        <a:srgbClr val="1F39BF"/>
      </a:accent4>
      <a:accent5>
        <a:srgbClr val="FFF56E"/>
      </a:accent5>
      <a:accent6>
        <a:srgbClr val="FC778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408</Words>
  <Application>Microsoft Office PowerPoint</Application>
  <PresentationFormat>Custom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Montserrat Medium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Ines Bravo</dc:creator>
  <cp:lastModifiedBy>Ines Bravo</cp:lastModifiedBy>
  <cp:revision>17</cp:revision>
  <dcterms:created xsi:type="dcterms:W3CDTF">2023-07-15T09:10:03Z</dcterms:created>
  <dcterms:modified xsi:type="dcterms:W3CDTF">2023-07-17T17:49:55Z</dcterms:modified>
</cp:coreProperties>
</file>