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</p:sldIdLst>
  <p:sldSz cx="30275213" cy="43019663"/>
  <p:notesSz cx="6858000" cy="9144000"/>
  <p:defaultTextStyle>
    <a:defPPr>
      <a:defRPr lang="en-US"/>
    </a:defPPr>
    <a:lvl1pPr marL="0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1pPr>
    <a:lvl2pPr marL="1759077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2pPr>
    <a:lvl3pPr marL="3518154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3pPr>
    <a:lvl4pPr marL="5277231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4pPr>
    <a:lvl5pPr marL="7036308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5pPr>
    <a:lvl6pPr marL="8795385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6pPr>
    <a:lvl7pPr marL="10554462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7pPr>
    <a:lvl8pPr marL="12313539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8pPr>
    <a:lvl9pPr marL="14072616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AFA"/>
    <a:srgbClr val="1F39BF"/>
    <a:srgbClr val="007494"/>
    <a:srgbClr val="004161"/>
    <a:srgbClr val="FAF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6" autoAdjust="0"/>
    <p:restoredTop sz="94660"/>
  </p:normalViewPr>
  <p:slideViewPr>
    <p:cSldViewPr snapToGrid="0">
      <p:cViewPr>
        <p:scale>
          <a:sx n="40" d="100"/>
          <a:sy n="40" d="100"/>
        </p:scale>
        <p:origin x="142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C619-1F53-0E61-A152-62E42BC7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40490"/>
            <a:ext cx="22706410" cy="149772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93BF2-537F-1980-2DB7-09AF3324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595285"/>
            <a:ext cx="22706410" cy="103864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7BEE-E18B-468A-2EDD-3E908C7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A91E-7D13-3D23-FD75-38EBCD2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B317-3E77-07EE-FA80-D2EF6CA8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09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1487-A018-C580-A6AA-C0DA48D7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7666D-7BFD-86F9-1C63-FC403DB72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78C-37E3-5CBA-ED02-9E49A205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4F10-FC66-92D4-9E8E-21B90C9E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AD2A-43DD-9443-FCDE-82C7262E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8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8D932-EF8D-00C7-BA2C-0D1C381F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90399"/>
            <a:ext cx="6528093" cy="36457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43779-08D9-4039-EDAF-149CC30C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90399"/>
            <a:ext cx="19205838" cy="36457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9B6D-2C14-7A39-AD72-E2FE9994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4BFC-09FA-4946-3790-62455E0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B43D-F7FC-02AD-4831-C9800E56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4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6D8E-2C56-CB84-CC94-73624420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8BEB-6BCE-1588-4E6D-DEFAECDC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BCE0-C93C-3877-4FF8-AC920DE4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BC92-C8EB-B0B4-2DFF-0ED8B397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BF5E-BC63-568A-AC96-28294E6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5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EDFC-8BBD-AE33-2010-B3A5D0E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725047"/>
            <a:ext cx="26112371" cy="178949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AD83-AFEF-1381-46CE-CA61A83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789322"/>
            <a:ext cx="26112371" cy="94105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D5B7-D28F-72E0-9AB8-AA0FEBC0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1CD9-AC61-D496-4B7E-4DE8C13D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635F-27DA-22B3-2063-E9739845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588-6B27-E8FF-596E-90E0CA6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8C8-310F-79E2-72CA-E3247943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6F0-F9E5-DF49-FD41-D651A2AA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81C2-EF06-2891-AEB4-1009CBD0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6344-2225-3017-9F30-30F1DB7E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4FDB-B65D-7831-1664-104826AA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39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9241-7B26-AFCE-3C2A-52316B3D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90402"/>
            <a:ext cx="26112371" cy="8315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1509-E220-037B-007D-16F31B5B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545796"/>
            <a:ext cx="12807833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9BE6F-0FC2-4FEA-6884-D5F058199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714127"/>
            <a:ext cx="12807833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4BFAA-10A3-6547-0A1A-E83FD1ECB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545796"/>
            <a:ext cx="12870909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5AE32-7559-B431-DF79-97E16C9B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714127"/>
            <a:ext cx="12870909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401D8-4D7D-100B-EF10-4F2B3572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0B448-DE6D-729E-CAC2-F7A09B85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523FA-6905-9DF4-D1C2-BA73BF54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7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36EB-1EB8-9676-EAC5-D7BA6745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0518-50E1-D9D8-36BF-A951E33B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3245E-084A-453C-ADBA-00C59B83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E2A67-785F-427B-2E19-DB849591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32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BD59A-7AEB-AF0E-F685-590E938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5EB04-F0D9-0C62-C551-808FE6D0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F8EAE-3D08-BA77-62A3-57D75E6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89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83EC-9101-1CB9-2AF0-E70A81CC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2B5A-BB5F-70C7-DE9F-5610B1B3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63885-09C6-7D76-2900-87549FE5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4F04-0DF6-6F4C-0751-4E53F80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AF9F-E7F4-F108-C731-F6337038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7B06-85D2-75BD-9121-8E2EDC3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0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70C9-0CAC-DAAB-118F-072D262D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B2BE4-9C2F-0483-A8CD-1397FA44C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3E610-F6B1-C7A1-B435-F02B22A4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550BA-5938-B430-96B5-021A54E9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38D1-1CAE-6803-6D81-9224647D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4550-786E-E8D9-C85B-660D40D3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32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942C5-6AD4-7B79-7C0B-5357BD1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90402"/>
            <a:ext cx="26112371" cy="831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1065-F7AD-DFF2-3ED7-446132E1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451994"/>
            <a:ext cx="26112371" cy="2729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0276-2A07-25D1-6B8D-C4D31303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645C-9DD3-4BF6-8C7B-AD1B73E5C92E}" type="datetimeFigureOut">
              <a:rPr lang="pt-PT" smtClean="0"/>
              <a:t>06/09/2024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0C85-3328-4B81-5B00-F107B796F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872857"/>
            <a:ext cx="10217884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03E9-51D5-A11D-4C3A-156BC8EE9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5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?query=mo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AA977DC-4F5A-736E-597C-DF1D978A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/>
        </p:blipFill>
        <p:spPr>
          <a:xfrm>
            <a:off x="6851704" y="15489304"/>
            <a:ext cx="16584213" cy="23699033"/>
          </a:xfrm>
          <a:prstGeom prst="rect">
            <a:avLst/>
          </a:prstGeom>
          <a:effectLst>
            <a:outerShdw blurRad="635000" algn="ctr" rotWithShape="0">
              <a:prstClr val="black">
                <a:alpha val="2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8F3F3C-343B-B258-6040-CD12E6B62883}"/>
              </a:ext>
            </a:extLst>
          </p:cNvPr>
          <p:cNvSpPr txBox="1"/>
          <p:nvPr/>
        </p:nvSpPr>
        <p:spPr>
          <a:xfrm>
            <a:off x="4260056" y="1388464"/>
            <a:ext cx="2175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ontserrat" panose="00000500000000000000" pitchFamily="2" charset="0"/>
              </a:rPr>
              <a:t>Poster template guidelines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252B7-46DD-2AE1-175D-7582C631A202}"/>
              </a:ext>
            </a:extLst>
          </p:cNvPr>
          <p:cNvSpPr txBox="1"/>
          <p:nvPr/>
        </p:nvSpPr>
        <p:spPr>
          <a:xfrm>
            <a:off x="4326731" y="3539446"/>
            <a:ext cx="21621750" cy="9945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600"/>
              </a:lnSpc>
              <a:spcAft>
                <a:spcPts val="2400"/>
              </a:spcAft>
            </a:pPr>
            <a:r>
              <a:rPr lang="en-US" sz="3600" dirty="0">
                <a:latin typeface="Montserrat" panose="00000500000000000000" pitchFamily="2" charset="0"/>
              </a:rPr>
              <a:t>Please read these guidelines carefully before you start your work: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1.</a:t>
            </a:r>
            <a:r>
              <a:rPr lang="en-US" sz="3600" dirty="0">
                <a:latin typeface="Montserrat" panose="00000500000000000000" pitchFamily="2" charset="0"/>
              </a:rPr>
              <a:t> </a:t>
            </a:r>
            <a:r>
              <a:rPr lang="en-US" sz="3600" b="1" dirty="0">
                <a:latin typeface="Montserrat" panose="00000500000000000000" pitchFamily="2" charset="0"/>
              </a:rPr>
              <a:t>Install</a:t>
            </a:r>
            <a:r>
              <a:rPr lang="en-US" sz="3600" dirty="0">
                <a:latin typeface="Montserrat" panose="00000500000000000000" pitchFamily="2" charset="0"/>
              </a:rPr>
              <a:t> the font family </a:t>
            </a:r>
            <a:r>
              <a:rPr lang="en-US" sz="3600" b="1" dirty="0">
                <a:latin typeface="Montserrat" panose="00000500000000000000" pitchFamily="2" charset="0"/>
              </a:rPr>
              <a:t>Montserrat</a:t>
            </a:r>
            <a:r>
              <a:rPr lang="en-US" sz="3600" dirty="0">
                <a:latin typeface="Montserrat" panose="00000500000000000000" pitchFamily="2" charset="0"/>
              </a:rPr>
              <a:t> on your computer, to maintain the right configuration on this template (download it at: </a:t>
            </a:r>
            <a:r>
              <a:rPr lang="en-US" sz="3600" dirty="0">
                <a:latin typeface="Montserrat" panose="00000500000000000000" pitchFamily="2" charset="0"/>
                <a:hlinkClick r:id="rId3"/>
              </a:rPr>
              <a:t>https://fonts.google.com/specimen/Montserrat?query=monts</a:t>
            </a:r>
            <a:r>
              <a:rPr lang="en-US" sz="3600" dirty="0">
                <a:latin typeface="Montserrat" panose="00000500000000000000" pitchFamily="2" charset="0"/>
              </a:rPr>
              <a:t>).</a:t>
            </a:r>
            <a:br>
              <a:rPr lang="en-US" sz="3600" dirty="0">
                <a:latin typeface="Montserrat" panose="00000500000000000000" pitchFamily="2" charset="0"/>
              </a:rPr>
            </a:br>
            <a:r>
              <a:rPr lang="en-US" sz="3600" dirty="0">
                <a:latin typeface="Montserrat" panose="00000500000000000000" pitchFamily="2" charset="0"/>
              </a:rPr>
              <a:t>It is recommended that you use this font family or similar, for graphic style consistency.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2.</a:t>
            </a:r>
            <a:r>
              <a:rPr lang="en-US" sz="3600" dirty="0">
                <a:latin typeface="Montserrat" panose="00000500000000000000" pitchFamily="2" charset="0"/>
              </a:rPr>
              <a:t> The poster includes </a:t>
            </a:r>
            <a:r>
              <a:rPr lang="en-US" sz="3600" b="1" dirty="0">
                <a:latin typeface="Montserrat" panose="00000500000000000000" pitchFamily="2" charset="0"/>
              </a:rPr>
              <a:t>header</a:t>
            </a:r>
            <a:r>
              <a:rPr lang="en-US" sz="3600" dirty="0">
                <a:latin typeface="Montserrat" panose="00000500000000000000" pitchFamily="2" charset="0"/>
              </a:rPr>
              <a:t> and </a:t>
            </a:r>
            <a:r>
              <a:rPr lang="en-US" sz="3600" b="1" dirty="0">
                <a:latin typeface="Montserrat" panose="00000500000000000000" pitchFamily="2" charset="0"/>
              </a:rPr>
              <a:t>footer</a:t>
            </a:r>
            <a:r>
              <a:rPr lang="en-US" sz="3600" dirty="0">
                <a:latin typeface="Montserrat" panose="00000500000000000000" pitchFamily="2" charset="0"/>
              </a:rPr>
              <a:t>, where you can insert your content in the designated boxes. There is also a color theme that you can follow.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3.</a:t>
            </a:r>
            <a:r>
              <a:rPr lang="en-US" sz="3600" dirty="0">
                <a:latin typeface="Montserrat" panose="00000500000000000000" pitchFamily="2" charset="0"/>
              </a:rPr>
              <a:t> Please, </a:t>
            </a:r>
            <a:r>
              <a:rPr lang="en-US" sz="3600" b="1" dirty="0">
                <a:latin typeface="Montserrat" panose="00000500000000000000" pitchFamily="2" charset="0"/>
              </a:rPr>
              <a:t>do not resize</a:t>
            </a:r>
            <a:r>
              <a:rPr lang="en-US" sz="3600" dirty="0">
                <a:latin typeface="Montserrat" panose="00000500000000000000" pitchFamily="2" charset="0"/>
              </a:rPr>
              <a:t> the slides nor the dimensions of both header and footer. Also avoid resizing the text in both sections, and try to keep the original settings as much as possible.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4.</a:t>
            </a:r>
            <a:r>
              <a:rPr lang="en-US" sz="3600" dirty="0">
                <a:latin typeface="Montserrat" panose="00000500000000000000" pitchFamily="2" charset="0"/>
              </a:rPr>
              <a:t> The </a:t>
            </a:r>
            <a:r>
              <a:rPr lang="en-US" sz="3600" b="1" dirty="0">
                <a:latin typeface="Montserrat" panose="00000500000000000000" pitchFamily="2" charset="0"/>
              </a:rPr>
              <a:t>red frames</a:t>
            </a:r>
            <a:r>
              <a:rPr lang="en-US" sz="3600" dirty="0">
                <a:latin typeface="Montserrat" panose="00000500000000000000" pitchFamily="2" charset="0"/>
              </a:rPr>
              <a:t> are guidelines that outline safe areas. The solid line box indicates a safe margin, wherein you should keep all your content. The dashed line box represents the area where you should place logotypes.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5.</a:t>
            </a:r>
            <a:r>
              <a:rPr lang="en-US" sz="3600" dirty="0">
                <a:latin typeface="Montserrat" panose="00000500000000000000" pitchFamily="2" charset="0"/>
              </a:rPr>
              <a:t> You can </a:t>
            </a:r>
            <a:r>
              <a:rPr lang="en-US" sz="3600" b="1" dirty="0">
                <a:latin typeface="Montserrat" panose="00000500000000000000" pitchFamily="2" charset="0"/>
              </a:rPr>
              <a:t>choose</a:t>
            </a:r>
            <a:r>
              <a:rPr lang="en-US" sz="3600" dirty="0">
                <a:latin typeface="Montserrat" panose="00000500000000000000" pitchFamily="2" charset="0"/>
              </a:rPr>
              <a:t> between the poster with or without personal photo, both available in this template.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6.</a:t>
            </a:r>
            <a:r>
              <a:rPr lang="en-US" sz="3600" dirty="0">
                <a:latin typeface="Montserrat" panose="00000500000000000000" pitchFamily="2" charset="0"/>
              </a:rPr>
              <a:t> When you have concluded your poster, don’t forget to </a:t>
            </a:r>
            <a:r>
              <a:rPr lang="en-US" sz="3600" b="1" dirty="0">
                <a:latin typeface="Montserrat" panose="00000500000000000000" pitchFamily="2" charset="0"/>
              </a:rPr>
              <a:t>erase</a:t>
            </a:r>
            <a:r>
              <a:rPr lang="en-US" sz="3600" dirty="0">
                <a:latin typeface="Montserrat" panose="00000500000000000000" pitchFamily="2" charset="0"/>
              </a:rPr>
              <a:t> any unnecessary slides </a:t>
            </a:r>
            <a:r>
              <a:rPr lang="en-US" sz="3600" u="sng" dirty="0">
                <a:latin typeface="Montserrat" panose="00000500000000000000" pitchFamily="2" charset="0"/>
              </a:rPr>
              <a:t>and</a:t>
            </a:r>
            <a:r>
              <a:rPr lang="en-US" sz="3600" dirty="0">
                <a:latin typeface="Montserrat" panose="00000500000000000000" pitchFamily="2" charset="0"/>
              </a:rPr>
              <a:t> all the guidelines outlined in red, and save as </a:t>
            </a:r>
            <a:r>
              <a:rPr lang="en-US" sz="3600" b="1" dirty="0">
                <a:latin typeface="Montserrat" panose="00000500000000000000" pitchFamily="2" charset="0"/>
              </a:rPr>
              <a:t>PDF</a:t>
            </a:r>
            <a:r>
              <a:rPr lang="en-US" sz="3600" dirty="0">
                <a:latin typeface="Montserrat" panose="00000500000000000000" pitchFamily="2" charset="0"/>
              </a:rPr>
              <a:t> file.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endParaRPr lang="en-US" sz="3600" dirty="0"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620AF-E134-88C3-DD2F-806265B49286}"/>
              </a:ext>
            </a:extLst>
          </p:cNvPr>
          <p:cNvSpPr txBox="1"/>
          <p:nvPr/>
        </p:nvSpPr>
        <p:spPr>
          <a:xfrm>
            <a:off x="24732456" y="1834296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</a:rPr>
              <a:t>HEADER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B8016B-0D3C-3D3B-B4A0-AF5FA648190B}"/>
              </a:ext>
            </a:extLst>
          </p:cNvPr>
          <p:cNvSpPr txBox="1"/>
          <p:nvPr/>
        </p:nvSpPr>
        <p:spPr>
          <a:xfrm>
            <a:off x="24732456" y="3765966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anose="00000500000000000000" pitchFamily="2" charset="0"/>
              </a:rPr>
              <a:t>FOOTER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4394AB7-3C2A-9755-F78A-00505221DFF2}"/>
              </a:ext>
            </a:extLst>
          </p:cNvPr>
          <p:cNvSpPr/>
          <p:nvPr/>
        </p:nvSpPr>
        <p:spPr>
          <a:xfrm>
            <a:off x="23932356" y="15541096"/>
            <a:ext cx="685800" cy="5735568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A1E6CF7-0FE1-E010-5E54-B40799A4FB38}"/>
              </a:ext>
            </a:extLst>
          </p:cNvPr>
          <p:cNvSpPr/>
          <p:nvPr/>
        </p:nvSpPr>
        <p:spPr>
          <a:xfrm>
            <a:off x="23932356" y="36724696"/>
            <a:ext cx="685800" cy="2340000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7C054-7404-EACB-C39A-599F357F022E}"/>
              </a:ext>
            </a:extLst>
          </p:cNvPr>
          <p:cNvSpPr txBox="1"/>
          <p:nvPr/>
        </p:nvSpPr>
        <p:spPr>
          <a:xfrm>
            <a:off x="1955006" y="27322462"/>
            <a:ext cx="344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Safe margin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Avoid placing any contents outside this area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093CF3-269B-FA72-50A8-954689BBE242}"/>
              </a:ext>
            </a:extLst>
          </p:cNvPr>
          <p:cNvCxnSpPr>
            <a:cxnSpLocks/>
          </p:cNvCxnSpPr>
          <p:nvPr/>
        </p:nvCxnSpPr>
        <p:spPr>
          <a:xfrm>
            <a:off x="5066506" y="27664764"/>
            <a:ext cx="21336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916F3B-1924-A8C2-5E68-8B4BA7C9A6C3}"/>
              </a:ext>
            </a:extLst>
          </p:cNvPr>
          <p:cNvSpPr txBox="1"/>
          <p:nvPr/>
        </p:nvSpPr>
        <p:spPr>
          <a:xfrm>
            <a:off x="1929605" y="38041262"/>
            <a:ext cx="4782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Logos safe area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Place your logos inside this area, respecting FCT/international partnerships protocol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E594DD-E6E9-3DF7-D00F-71AF97252836}"/>
              </a:ext>
            </a:extLst>
          </p:cNvPr>
          <p:cNvCxnSpPr>
            <a:cxnSpLocks/>
          </p:cNvCxnSpPr>
          <p:nvPr/>
        </p:nvCxnSpPr>
        <p:spPr>
          <a:xfrm>
            <a:off x="5549106" y="38383564"/>
            <a:ext cx="16200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2C2C0D5-B530-E92E-8166-B4FEC100465B}"/>
              </a:ext>
            </a:extLst>
          </p:cNvPr>
          <p:cNvSpPr txBox="1"/>
          <p:nvPr/>
        </p:nvSpPr>
        <p:spPr>
          <a:xfrm>
            <a:off x="24732456" y="29366564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anose="00000500000000000000" pitchFamily="2" charset="0"/>
              </a:rPr>
              <a:t>Main content area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14EEE52C-B95C-2370-82F5-6D18BF41EDB4}"/>
              </a:ext>
            </a:extLst>
          </p:cNvPr>
          <p:cNvSpPr/>
          <p:nvPr/>
        </p:nvSpPr>
        <p:spPr>
          <a:xfrm>
            <a:off x="23932356" y="21459296"/>
            <a:ext cx="685800" cy="15120000"/>
          </a:xfrm>
          <a:prstGeom prst="rightBrace">
            <a:avLst>
              <a:gd name="adj1" fmla="val 0"/>
              <a:gd name="adj2" fmla="val 546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25195D-7641-B29B-5AAA-450FA4984729}"/>
              </a:ext>
            </a:extLst>
          </p:cNvPr>
          <p:cNvSpPr txBox="1"/>
          <p:nvPr/>
        </p:nvSpPr>
        <p:spPr>
          <a:xfrm>
            <a:off x="1955005" y="19016662"/>
            <a:ext cx="438785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Photo box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Replace the picture with your photo: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Right click on the picture and choose </a:t>
            </a:r>
            <a:r>
              <a:rPr lang="en-US" sz="2800" i="1" dirty="0">
                <a:latin typeface="Montserrat" panose="00000500000000000000" pitchFamily="2" charset="0"/>
              </a:rPr>
              <a:t>Change picture*</a:t>
            </a:r>
            <a:r>
              <a:rPr lang="en-US" sz="2800" dirty="0">
                <a:latin typeface="Montserrat" panose="00000500000000000000" pitchFamily="2" charset="0"/>
              </a:rPr>
              <a:t>, then use the crop function to adjust it if necessary.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*Or click on the picture and go to Picture Format, then click on </a:t>
            </a:r>
            <a:r>
              <a:rPr lang="en-US" sz="2800" i="1" dirty="0">
                <a:latin typeface="Montserrat" panose="00000500000000000000" pitchFamily="2" charset="0"/>
              </a:rPr>
              <a:t>Change picture</a:t>
            </a:r>
            <a:r>
              <a:rPr lang="en-US" sz="2800" dirty="0">
                <a:latin typeface="Montserrat" panose="00000500000000000000" pitchFamily="2" charset="0"/>
              </a:rPr>
              <a:t> and adjust crop.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4C464E-F6DB-801D-D0C5-E8396C0C81E5}"/>
              </a:ext>
            </a:extLst>
          </p:cNvPr>
          <p:cNvCxnSpPr>
            <a:cxnSpLocks/>
          </p:cNvCxnSpPr>
          <p:nvPr/>
        </p:nvCxnSpPr>
        <p:spPr>
          <a:xfrm>
            <a:off x="4572000" y="19358964"/>
            <a:ext cx="3300706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5750F82-BDC3-230D-5B4B-1CEF66ED5F27}"/>
              </a:ext>
            </a:extLst>
          </p:cNvPr>
          <p:cNvSpPr txBox="1"/>
          <p:nvPr/>
        </p:nvSpPr>
        <p:spPr>
          <a:xfrm>
            <a:off x="19774125" y="39952613"/>
            <a:ext cx="6971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Montserrat" panose="00000500000000000000" pitchFamily="2" charset="0"/>
              </a:rPr>
              <a:t>Project reference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Montserrat" panose="00000500000000000000" pitchFamily="2" charset="0"/>
              </a:rPr>
              <a:t>Add your project reference, and replace the purple text by the correspondent area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C36041-62DF-9735-443F-5F1007980E27}"/>
              </a:ext>
            </a:extLst>
          </p:cNvPr>
          <p:cNvCxnSpPr>
            <a:cxnSpLocks/>
          </p:cNvCxnSpPr>
          <p:nvPr/>
        </p:nvCxnSpPr>
        <p:spPr>
          <a:xfrm>
            <a:off x="19515296" y="38809295"/>
            <a:ext cx="0" cy="15671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75432"/>
            <a:ext cx="20160000" cy="3960000"/>
          </a:xfrm>
          <a:prstGeom prst="rect">
            <a:avLst/>
          </a:prstGeom>
          <a:noFill/>
        </p:spPr>
        <p:txBody>
          <a:bodyPr wrap="square" lIns="360000" tIns="360000" rIns="108000" bIns="108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main message here </a:t>
            </a:r>
            <a:b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(if 3 lines are short, try reducing the font size, instead of sizing up the text box)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3561557" y="5370777"/>
            <a:ext cx="15465845" cy="3999520"/>
          </a:xfrm>
          <a:prstGeom prst="rect">
            <a:avLst/>
          </a:prstGeom>
          <a:noFill/>
        </p:spPr>
        <p:txBody>
          <a:bodyPr wrap="square" lIns="108000" tIns="108000" rIns="108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Supervisor(s):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295F07-5A05-6AC5-F0DB-7F32FC8BFFFB}"/>
              </a:ext>
            </a:extLst>
          </p:cNvPr>
          <p:cNvGrpSpPr/>
          <p:nvPr/>
        </p:nvGrpSpPr>
        <p:grpSpPr>
          <a:xfrm>
            <a:off x="1149142" y="5489310"/>
            <a:ext cx="1891440" cy="1891440"/>
            <a:chOff x="1149142" y="5370777"/>
            <a:chExt cx="1891440" cy="18914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2B3931-7AFA-1FD9-36CB-DA2C7271C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9142" y="5462217"/>
              <a:ext cx="1800000" cy="1800000"/>
            </a:xfrm>
            <a:prstGeom prst="rect">
              <a:avLst/>
            </a:prstGeom>
            <a:noFill/>
            <a:ln w="1016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Picture 21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9959563E-8425-74E9-97DC-F7C68841B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4" r="18360"/>
            <a:stretch/>
          </p:blipFill>
          <p:spPr>
            <a:xfrm>
              <a:off x="1240582" y="5370777"/>
              <a:ext cx="1800000" cy="1800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18BEA7-D8A1-46A7-5440-3B5309E944BA}"/>
              </a:ext>
            </a:extLst>
          </p:cNvPr>
          <p:cNvGrpSpPr/>
          <p:nvPr/>
        </p:nvGrpSpPr>
        <p:grpSpPr>
          <a:xfrm>
            <a:off x="381000" y="39338250"/>
            <a:ext cx="29174606" cy="2915890"/>
            <a:chOff x="381000" y="39338250"/>
            <a:chExt cx="29174606" cy="291589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7FAD94-4FB2-5CC2-BF9E-1845E0F58E2A}"/>
                </a:ext>
              </a:extLst>
            </p:cNvPr>
            <p:cNvGrpSpPr/>
            <p:nvPr/>
          </p:nvGrpSpPr>
          <p:grpSpPr>
            <a:xfrm>
              <a:off x="719606" y="39338250"/>
              <a:ext cx="28836000" cy="1215544"/>
              <a:chOff x="719606" y="38252400"/>
              <a:chExt cx="28836000" cy="121554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D7BB60-5714-6A84-59F0-38044E655B89}"/>
                  </a:ext>
                </a:extLst>
              </p:cNvPr>
              <p:cNvSpPr txBox="1"/>
              <p:nvPr/>
            </p:nvSpPr>
            <p:spPr>
              <a:xfrm>
                <a:off x="935606" y="39006279"/>
                <a:ext cx="2848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Montserrat" panose="00000500000000000000" pitchFamily="2" charset="0"/>
                  </a:rPr>
                  <a:t>Funded by: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74C447F-D2ED-BBB5-D3BA-E0FBE9999FE8}"/>
                  </a:ext>
                </a:extLst>
              </p:cNvPr>
              <p:cNvCxnSpPr/>
              <p:nvPr/>
            </p:nvCxnSpPr>
            <p:spPr>
              <a:xfrm>
                <a:off x="719606" y="38252400"/>
                <a:ext cx="288360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177AC-5EB4-33A4-919E-D980E805E4A8}"/>
                </a:ext>
              </a:extLst>
            </p:cNvPr>
            <p:cNvGrpSpPr/>
            <p:nvPr/>
          </p:nvGrpSpPr>
          <p:grpSpPr>
            <a:xfrm>
              <a:off x="381000" y="41019039"/>
              <a:ext cx="9151927" cy="1235101"/>
              <a:chOff x="19789923" y="39990339"/>
              <a:chExt cx="9151927" cy="1235101"/>
            </a:xfrm>
          </p:grpSpPr>
          <p:pic>
            <p:nvPicPr>
              <p:cNvPr id="14" name="Picture 13" descr="A close-up of a black background&#10;&#10;Description automatically generated">
                <a:extLst>
                  <a:ext uri="{FF2B5EF4-FFF2-40B4-BE49-F238E27FC236}">
                    <a16:creationId xmlns:a16="http://schemas.microsoft.com/office/drawing/2014/main" id="{6305DCD1-D674-00E0-E24F-B007CC4CF770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27950" y="40469440"/>
                <a:ext cx="4213900" cy="756000"/>
              </a:xfrm>
              <a:prstGeom prst="rect">
                <a:avLst/>
              </a:prstGeom>
            </p:spPr>
          </p:pic>
          <p:pic>
            <p:nvPicPr>
              <p:cNvPr id="15" name="Picture 14" descr="A black background with a black square&#10;&#10;Description automatically generated">
                <a:extLst>
                  <a:ext uri="{FF2B5EF4-FFF2-40B4-BE49-F238E27FC236}">
                    <a16:creationId xmlns:a16="http://schemas.microsoft.com/office/drawing/2014/main" id="{A5C9BD73-27C4-3E62-C706-CE4F66B08E32}"/>
                  </a:ext>
                </a:extLst>
              </p:cNvPr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36" t="30732" r="13373" b="32563"/>
              <a:stretch/>
            </p:blipFill>
            <p:spPr>
              <a:xfrm>
                <a:off x="19789923" y="39990339"/>
                <a:ext cx="4479125" cy="1235101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9CFD368-E3D6-EA95-45AA-1D2100E0126D}"/>
              </a:ext>
            </a:extLst>
          </p:cNvPr>
          <p:cNvSpPr txBox="1"/>
          <p:nvPr/>
        </p:nvSpPr>
        <p:spPr>
          <a:xfrm>
            <a:off x="14435606" y="41794012"/>
            <a:ext cx="15120000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Doctoral Grant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Montserrat" panose="00000500000000000000" pitchFamily="2" charset="0"/>
              </a:rPr>
              <a:t>| MPP research area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4C8665-60CC-4B56-1A8D-35B4980A63A2}"/>
              </a:ext>
            </a:extLst>
          </p:cNvPr>
          <p:cNvSpPr/>
          <p:nvPr/>
        </p:nvSpPr>
        <p:spPr>
          <a:xfrm>
            <a:off x="719605" y="41039831"/>
            <a:ext cx="17856519" cy="126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6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75432"/>
            <a:ext cx="20160000" cy="3960000"/>
          </a:xfrm>
          <a:prstGeom prst="rect">
            <a:avLst/>
          </a:prstGeom>
          <a:noFill/>
        </p:spPr>
        <p:txBody>
          <a:bodyPr wrap="square" lIns="360000" tIns="360000" rIns="108000" bIns="108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main message here </a:t>
            </a:r>
            <a:b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(if 3 lines are short, try reducing the font size, instead of sizing up the text box)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1438526" y="5370777"/>
            <a:ext cx="15465845" cy="3999520"/>
          </a:xfrm>
          <a:prstGeom prst="rect">
            <a:avLst/>
          </a:prstGeom>
          <a:noFill/>
        </p:spPr>
        <p:txBody>
          <a:bodyPr wrap="square" lIns="108000" tIns="108000" rIns="108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Supervisor(s):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F4A65-7A95-B1CC-550D-2890A3A4245A}"/>
              </a:ext>
            </a:extLst>
          </p:cNvPr>
          <p:cNvSpPr txBox="1"/>
          <p:nvPr/>
        </p:nvSpPr>
        <p:spPr>
          <a:xfrm>
            <a:off x="14435606" y="41794012"/>
            <a:ext cx="15120000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Doctoral Grant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Montserrat" panose="00000500000000000000" pitchFamily="2" charset="0"/>
              </a:rPr>
              <a:t>| MPP research area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D47253-1E16-14EA-D44C-A00BA9FCE9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1000" y="39338250"/>
            <a:ext cx="29174606" cy="2915890"/>
            <a:chOff x="381000" y="39338250"/>
            <a:chExt cx="29174606" cy="291589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BA13EBF-5089-611E-582C-37C9ED5D3F1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19606" y="39338250"/>
              <a:ext cx="28836000" cy="1215544"/>
              <a:chOff x="719606" y="38252400"/>
              <a:chExt cx="28836000" cy="12155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30576-6480-5BB1-F594-91AA945B01E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35606" y="39006279"/>
                <a:ext cx="2848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Montserrat" panose="00000500000000000000" pitchFamily="2" charset="0"/>
                  </a:rPr>
                  <a:t>Funded by: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B07C834-055C-EFD7-6BB1-6DBCCB6E2FE3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719606" y="38252400"/>
                <a:ext cx="288360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C7ACE6-34ED-FC9D-54F9-D5E10B933E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81000" y="41019039"/>
              <a:ext cx="9151927" cy="1235101"/>
              <a:chOff x="19789923" y="39990339"/>
              <a:chExt cx="9151927" cy="1235101"/>
            </a:xfrm>
          </p:grpSpPr>
          <p:pic>
            <p:nvPicPr>
              <p:cNvPr id="10" name="Picture 9" descr="A close-up of a black background&#10;&#10;Description automatically generated">
                <a:extLst>
                  <a:ext uri="{FF2B5EF4-FFF2-40B4-BE49-F238E27FC236}">
                    <a16:creationId xmlns:a16="http://schemas.microsoft.com/office/drawing/2014/main" id="{E0BE3A1D-FEC6-036B-5B0D-7D693C732D51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27950" y="40469440"/>
                <a:ext cx="4213900" cy="756000"/>
              </a:xfrm>
              <a:prstGeom prst="rect">
                <a:avLst/>
              </a:prstGeom>
            </p:spPr>
          </p:pic>
          <p:pic>
            <p:nvPicPr>
              <p:cNvPr id="14" name="Picture 13" descr="A black background with a black square&#10;&#10;Description automatically generated">
                <a:extLst>
                  <a:ext uri="{FF2B5EF4-FFF2-40B4-BE49-F238E27FC236}">
                    <a16:creationId xmlns:a16="http://schemas.microsoft.com/office/drawing/2014/main" id="{362CFAD5-2399-57AC-282F-64220565C366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36" t="30732" r="13373" b="32563"/>
              <a:stretch/>
            </p:blipFill>
            <p:spPr>
              <a:xfrm>
                <a:off x="19789923" y="39990339"/>
                <a:ext cx="4479125" cy="1235101"/>
              </a:xfrm>
              <a:prstGeom prst="rect">
                <a:avLst/>
              </a:prstGeom>
            </p:spPr>
          </p:pic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AEE0698-C456-D642-AD14-4D182632A74F}"/>
              </a:ext>
            </a:extLst>
          </p:cNvPr>
          <p:cNvSpPr/>
          <p:nvPr/>
        </p:nvSpPr>
        <p:spPr>
          <a:xfrm>
            <a:off x="719605" y="41039831"/>
            <a:ext cx="17856519" cy="126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4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P_2024A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3A7"/>
      </a:accent1>
      <a:accent2>
        <a:srgbClr val="5F1391"/>
      </a:accent2>
      <a:accent3>
        <a:srgbClr val="3DEBDA"/>
      </a:accent3>
      <a:accent4>
        <a:srgbClr val="5D2A99"/>
      </a:accent4>
      <a:accent5>
        <a:srgbClr val="FF70C3"/>
      </a:accent5>
      <a:accent6>
        <a:srgbClr val="079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458</Words>
  <Application>Microsoft Office PowerPoint</Application>
  <PresentationFormat>Custom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Bravo</dc:creator>
  <cp:lastModifiedBy>Ines Bravo</cp:lastModifiedBy>
  <cp:revision>33</cp:revision>
  <dcterms:created xsi:type="dcterms:W3CDTF">2023-07-15T09:10:03Z</dcterms:created>
  <dcterms:modified xsi:type="dcterms:W3CDTF">2024-09-06T18:36:08Z</dcterms:modified>
</cp:coreProperties>
</file>